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4" r:id="rId4"/>
    <p:sldId id="265" r:id="rId5"/>
    <p:sldId id="258" r:id="rId6"/>
    <p:sldId id="281" r:id="rId7"/>
    <p:sldId id="260" r:id="rId8"/>
    <p:sldId id="268" r:id="rId9"/>
    <p:sldId id="270" r:id="rId10"/>
    <p:sldId id="279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9" autoAdjust="0"/>
  </p:normalViewPr>
  <p:slideViewPr>
    <p:cSldViewPr>
      <p:cViewPr varScale="1">
        <p:scale>
          <a:sx n="94" d="100"/>
          <a:sy n="94" d="100"/>
        </p:scale>
        <p:origin x="11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761"/>
            <a:ext cx="2851530" cy="685876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0" y="0"/>
                </a:moveTo>
                <a:lnTo>
                  <a:pt x="0" y="503820"/>
                </a:lnTo>
                <a:lnTo>
                  <a:pt x="1245438" y="507238"/>
                </a:lnTo>
                <a:lnTo>
                  <a:pt x="1345692" y="507238"/>
                </a:lnTo>
                <a:lnTo>
                  <a:pt x="1351915" y="500888"/>
                </a:lnTo>
                <a:lnTo>
                  <a:pt x="1353820" y="499363"/>
                </a:lnTo>
                <a:lnTo>
                  <a:pt x="1584325" y="268859"/>
                </a:lnTo>
                <a:lnTo>
                  <a:pt x="1589611" y="261695"/>
                </a:lnTo>
                <a:lnTo>
                  <a:pt x="1591373" y="254508"/>
                </a:lnTo>
                <a:lnTo>
                  <a:pt x="1589611" y="247320"/>
                </a:lnTo>
                <a:lnTo>
                  <a:pt x="1584325" y="240157"/>
                </a:lnTo>
                <a:lnTo>
                  <a:pt x="1355344" y="11302"/>
                </a:lnTo>
                <a:lnTo>
                  <a:pt x="1350391" y="11302"/>
                </a:lnTo>
                <a:lnTo>
                  <a:pt x="1350391" y="6476"/>
                </a:lnTo>
                <a:lnTo>
                  <a:pt x="1345692" y="6476"/>
                </a:lnTo>
                <a:lnTo>
                  <a:pt x="134099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1584" y="637794"/>
            <a:ext cx="10915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jp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jp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5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hyperlink" Target="https://igrmaharashtra.gov.in/Marath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hyperlink" Target="http://www.igrmaharashtra.gov.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15500B-4B97-CA01-96E5-0118DEB0E848}"/>
              </a:ext>
            </a:extLst>
          </p:cNvPr>
          <p:cNvSpPr txBox="1"/>
          <p:nvPr/>
        </p:nvSpPr>
        <p:spPr>
          <a:xfrm>
            <a:off x="3086100" y="205544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N" sz="1800" b="0" i="0" u="none" strike="noStrike" baseline="0" dirty="0">
              <a:solidFill>
                <a:srgbClr val="000000"/>
              </a:solidFill>
              <a:latin typeface="Mangal" panose="02040503050203030202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3D3532-C08F-8706-FAED-0A7EF4994DA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1828800" y="533400"/>
            <a:ext cx="2168631" cy="2465106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596454-3ABE-4334-6297-A5B0D1DDB7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3829" y="381000"/>
            <a:ext cx="2180444" cy="2372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459422-F161-0A48-9557-C1718B9F3BF1}"/>
              </a:ext>
            </a:extLst>
          </p:cNvPr>
          <p:cNvSpPr txBox="1"/>
          <p:nvPr/>
        </p:nvSpPr>
        <p:spPr>
          <a:xfrm>
            <a:off x="3997431" y="990600"/>
            <a:ext cx="5108469" cy="181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40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40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40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r>
              <a:rPr lang="en-US" sz="40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 </a:t>
            </a:r>
            <a:endParaRPr lang="en-IN" sz="4000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39BD3-059C-3B6A-EA4A-00329BDF7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052" y="2443266"/>
            <a:ext cx="2683156" cy="20123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ED4DFB-C684-8B3B-F1F0-8D37157BFA4E}"/>
              </a:ext>
            </a:extLst>
          </p:cNvPr>
          <p:cNvSpPr txBox="1"/>
          <p:nvPr/>
        </p:nvSpPr>
        <p:spPr>
          <a:xfrm>
            <a:off x="1676400" y="5029200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: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सह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mr-IN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जिल्हा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निबंधक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वर्ग-1, </a:t>
            </a:r>
            <a:r>
              <a:rPr lang="mr-IN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हिंगोली</a:t>
            </a:r>
            <a:endParaRPr lang="en-US" sz="18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4199"/>
              </a:lnSpc>
            </a:pP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क्षेत्रीय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शासकीय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निमशासकीय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कार्यालयांसाठी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100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दिवसांचा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कृति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आराखडा</a:t>
            </a:r>
            <a:endParaRPr lang="en-US" sz="18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1492" y="1301163"/>
            <a:ext cx="4440713" cy="14208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5AD90B3-059D-EDD6-D68C-3CE414DA1BB1}"/>
              </a:ext>
            </a:extLst>
          </p:cNvPr>
          <p:cNvSpPr txBox="1"/>
          <p:nvPr/>
        </p:nvSpPr>
        <p:spPr>
          <a:xfrm>
            <a:off x="4843271" y="3124200"/>
            <a:ext cx="422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800" b="1" dirty="0">
                <a:solidFill>
                  <a:schemeClr val="accent2">
                    <a:lumMod val="75000"/>
                  </a:schemeClr>
                </a:solidFill>
              </a:rPr>
              <a:t>श्री संजय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mr-IN" sz="2800" b="1" dirty="0">
                <a:solidFill>
                  <a:schemeClr val="accent2">
                    <a:lumMod val="75000"/>
                  </a:schemeClr>
                </a:solidFill>
              </a:rPr>
              <a:t>गंगाराम सुंकवाड</a:t>
            </a:r>
            <a:endParaRPr lang="en-I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4D7F75-1FF9-C2AB-D7AD-BD61AE761326}"/>
              </a:ext>
            </a:extLst>
          </p:cNvPr>
          <p:cNvSpPr txBox="1"/>
          <p:nvPr/>
        </p:nvSpPr>
        <p:spPr>
          <a:xfrm>
            <a:off x="4843270" y="3962400"/>
            <a:ext cx="460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सह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mr-IN" sz="2800" b="1" dirty="0">
                <a:solidFill>
                  <a:schemeClr val="accent2">
                    <a:lumMod val="75000"/>
                  </a:schemeClr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जिल्हा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निबंधक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वर्ग-1, </a:t>
            </a:r>
            <a:r>
              <a:rPr lang="mr-IN" sz="2800" b="1" dirty="0">
                <a:solidFill>
                  <a:schemeClr val="accent2">
                    <a:lumMod val="75000"/>
                  </a:schemeClr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हिंगोली</a:t>
            </a:r>
            <a:endParaRPr lang="en-IN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3184" y="536004"/>
            <a:ext cx="8229600" cy="517525"/>
            <a:chOff x="329184" y="536003"/>
            <a:chExt cx="8229600" cy="517525"/>
          </a:xfrm>
        </p:grpSpPr>
        <p:sp>
          <p:nvSpPr>
            <p:cNvPr id="3" name="object 3"/>
            <p:cNvSpPr/>
            <p:nvPr/>
          </p:nvSpPr>
          <p:spPr>
            <a:xfrm>
              <a:off x="395541" y="548703"/>
              <a:ext cx="8150225" cy="400685"/>
            </a:xfrm>
            <a:custGeom>
              <a:avLst/>
              <a:gdLst/>
              <a:ahLst/>
              <a:cxnLst/>
              <a:rect l="l" t="t" r="r" b="b"/>
              <a:pathLst>
                <a:path w="8150225" h="400684">
                  <a:moveTo>
                    <a:pt x="8150225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8150225" y="400113"/>
                  </a:lnTo>
                  <a:lnTo>
                    <a:pt x="81502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541" y="548703"/>
              <a:ext cx="8150225" cy="400685"/>
            </a:xfrm>
            <a:custGeom>
              <a:avLst/>
              <a:gdLst/>
              <a:ahLst/>
              <a:cxnLst/>
              <a:rect l="l" t="t" r="r" b="b"/>
              <a:pathLst>
                <a:path w="8150225" h="400684">
                  <a:moveTo>
                    <a:pt x="0" y="400113"/>
                  </a:moveTo>
                  <a:lnTo>
                    <a:pt x="8150225" y="400113"/>
                  </a:lnTo>
                  <a:lnTo>
                    <a:pt x="8150225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4" y="815340"/>
              <a:ext cx="1175004" cy="237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059" y="815340"/>
              <a:ext cx="815340" cy="2377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272" y="815340"/>
              <a:ext cx="1967483" cy="2377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9104" y="815340"/>
              <a:ext cx="722376" cy="2377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875" y="815340"/>
              <a:ext cx="1377696" cy="2377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6443" y="815340"/>
              <a:ext cx="835151" cy="2377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9468" y="815340"/>
              <a:ext cx="1319784" cy="2377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7124" y="815340"/>
              <a:ext cx="1019555" cy="2377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7600" y="815340"/>
              <a:ext cx="839724" cy="2377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981" y="593090"/>
              <a:ext cx="865949" cy="24511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6981" y="592836"/>
              <a:ext cx="866140" cy="245745"/>
            </a:xfrm>
            <a:custGeom>
              <a:avLst/>
              <a:gdLst/>
              <a:ahLst/>
              <a:cxnLst/>
              <a:rect l="l" t="t" r="r" b="b"/>
              <a:pathLst>
                <a:path w="866140" h="245744">
                  <a:moveTo>
                    <a:pt x="307162" y="140208"/>
                  </a:moveTo>
                  <a:lnTo>
                    <a:pt x="296468" y="140208"/>
                  </a:lnTo>
                  <a:lnTo>
                    <a:pt x="291134" y="143890"/>
                  </a:lnTo>
                  <a:lnTo>
                    <a:pt x="291134" y="151256"/>
                  </a:lnTo>
                  <a:lnTo>
                    <a:pt x="291134" y="155955"/>
                  </a:lnTo>
                  <a:lnTo>
                    <a:pt x="292455" y="159512"/>
                  </a:lnTo>
                  <a:lnTo>
                    <a:pt x="295109" y="161925"/>
                  </a:lnTo>
                  <a:lnTo>
                    <a:pt x="297751" y="164211"/>
                  </a:lnTo>
                  <a:lnTo>
                    <a:pt x="301231" y="165480"/>
                  </a:lnTo>
                  <a:lnTo>
                    <a:pt x="305549" y="165480"/>
                  </a:lnTo>
                  <a:lnTo>
                    <a:pt x="307860" y="165480"/>
                  </a:lnTo>
                  <a:lnTo>
                    <a:pt x="310324" y="164973"/>
                  </a:lnTo>
                  <a:lnTo>
                    <a:pt x="312940" y="163956"/>
                  </a:lnTo>
                  <a:lnTo>
                    <a:pt x="315544" y="163067"/>
                  </a:lnTo>
                  <a:lnTo>
                    <a:pt x="318135" y="161925"/>
                  </a:lnTo>
                  <a:lnTo>
                    <a:pt x="320700" y="160527"/>
                  </a:lnTo>
                  <a:lnTo>
                    <a:pt x="323278" y="159130"/>
                  </a:lnTo>
                  <a:lnTo>
                    <a:pt x="334378" y="151511"/>
                  </a:lnTo>
                  <a:lnTo>
                    <a:pt x="334378" y="148336"/>
                  </a:lnTo>
                  <a:lnTo>
                    <a:pt x="332968" y="147700"/>
                  </a:lnTo>
                  <a:lnTo>
                    <a:pt x="331330" y="146812"/>
                  </a:lnTo>
                  <a:lnTo>
                    <a:pt x="315798" y="141097"/>
                  </a:lnTo>
                  <a:lnTo>
                    <a:pt x="313105" y="140462"/>
                  </a:lnTo>
                  <a:lnTo>
                    <a:pt x="310222" y="140208"/>
                  </a:lnTo>
                  <a:lnTo>
                    <a:pt x="307162" y="140208"/>
                  </a:lnTo>
                  <a:close/>
                </a:path>
                <a:path w="866140" h="245744">
                  <a:moveTo>
                    <a:pt x="704786" y="136905"/>
                  </a:moveTo>
                  <a:lnTo>
                    <a:pt x="700722" y="136905"/>
                  </a:lnTo>
                  <a:lnTo>
                    <a:pt x="697242" y="137287"/>
                  </a:lnTo>
                  <a:lnTo>
                    <a:pt x="694347" y="138049"/>
                  </a:lnTo>
                  <a:lnTo>
                    <a:pt x="691451" y="138811"/>
                  </a:lnTo>
                  <a:lnTo>
                    <a:pt x="689025" y="139826"/>
                  </a:lnTo>
                  <a:lnTo>
                    <a:pt x="687082" y="141097"/>
                  </a:lnTo>
                  <a:lnTo>
                    <a:pt x="685126" y="142366"/>
                  </a:lnTo>
                  <a:lnTo>
                    <a:pt x="679742" y="150240"/>
                  </a:lnTo>
                  <a:lnTo>
                    <a:pt x="679119" y="151764"/>
                  </a:lnTo>
                  <a:lnTo>
                    <a:pt x="678726" y="153415"/>
                  </a:lnTo>
                  <a:lnTo>
                    <a:pt x="678561" y="154939"/>
                  </a:lnTo>
                  <a:lnTo>
                    <a:pt x="678395" y="156463"/>
                  </a:lnTo>
                  <a:lnTo>
                    <a:pt x="678319" y="157734"/>
                  </a:lnTo>
                  <a:lnTo>
                    <a:pt x="678319" y="159003"/>
                  </a:lnTo>
                  <a:lnTo>
                    <a:pt x="678319" y="161925"/>
                  </a:lnTo>
                  <a:lnTo>
                    <a:pt x="678891" y="164718"/>
                  </a:lnTo>
                  <a:lnTo>
                    <a:pt x="680059" y="167259"/>
                  </a:lnTo>
                  <a:lnTo>
                    <a:pt x="681215" y="169799"/>
                  </a:lnTo>
                  <a:lnTo>
                    <a:pt x="682790" y="172085"/>
                  </a:lnTo>
                  <a:lnTo>
                    <a:pt x="684784" y="173989"/>
                  </a:lnTo>
                  <a:lnTo>
                    <a:pt x="686765" y="175894"/>
                  </a:lnTo>
                  <a:lnTo>
                    <a:pt x="689127" y="177418"/>
                  </a:lnTo>
                  <a:lnTo>
                    <a:pt x="691857" y="178435"/>
                  </a:lnTo>
                  <a:lnTo>
                    <a:pt x="694601" y="179577"/>
                  </a:lnTo>
                  <a:lnTo>
                    <a:pt x="697534" y="180086"/>
                  </a:lnTo>
                  <a:lnTo>
                    <a:pt x="700684" y="180086"/>
                  </a:lnTo>
                  <a:lnTo>
                    <a:pt x="704494" y="180086"/>
                  </a:lnTo>
                  <a:lnTo>
                    <a:pt x="720509" y="175005"/>
                  </a:lnTo>
                  <a:lnTo>
                    <a:pt x="723201" y="173736"/>
                  </a:lnTo>
                  <a:lnTo>
                    <a:pt x="732129" y="166750"/>
                  </a:lnTo>
                  <a:lnTo>
                    <a:pt x="732129" y="144652"/>
                  </a:lnTo>
                  <a:lnTo>
                    <a:pt x="730224" y="143763"/>
                  </a:lnTo>
                  <a:lnTo>
                    <a:pt x="728129" y="142875"/>
                  </a:lnTo>
                  <a:lnTo>
                    <a:pt x="725855" y="141986"/>
                  </a:lnTo>
                  <a:lnTo>
                    <a:pt x="723569" y="140969"/>
                  </a:lnTo>
                  <a:lnTo>
                    <a:pt x="721233" y="140208"/>
                  </a:lnTo>
                  <a:lnTo>
                    <a:pt x="718832" y="139446"/>
                  </a:lnTo>
                  <a:lnTo>
                    <a:pt x="716432" y="138684"/>
                  </a:lnTo>
                  <a:lnTo>
                    <a:pt x="714019" y="138049"/>
                  </a:lnTo>
                  <a:lnTo>
                    <a:pt x="711619" y="137667"/>
                  </a:lnTo>
                  <a:lnTo>
                    <a:pt x="709218" y="137160"/>
                  </a:lnTo>
                  <a:lnTo>
                    <a:pt x="706945" y="136905"/>
                  </a:lnTo>
                  <a:lnTo>
                    <a:pt x="704786" y="136905"/>
                  </a:lnTo>
                  <a:close/>
                </a:path>
                <a:path w="866140" h="245744">
                  <a:moveTo>
                    <a:pt x="535139" y="95376"/>
                  </a:moveTo>
                  <a:lnTo>
                    <a:pt x="535139" y="124460"/>
                  </a:lnTo>
                  <a:lnTo>
                    <a:pt x="535139" y="127000"/>
                  </a:lnTo>
                  <a:lnTo>
                    <a:pt x="535114" y="129412"/>
                  </a:lnTo>
                  <a:lnTo>
                    <a:pt x="535076" y="131699"/>
                  </a:lnTo>
                  <a:lnTo>
                    <a:pt x="535038" y="134112"/>
                  </a:lnTo>
                  <a:lnTo>
                    <a:pt x="534936" y="136143"/>
                  </a:lnTo>
                  <a:lnTo>
                    <a:pt x="534771" y="138049"/>
                  </a:lnTo>
                  <a:lnTo>
                    <a:pt x="576770" y="138049"/>
                  </a:lnTo>
                  <a:lnTo>
                    <a:pt x="576770" y="95376"/>
                  </a:lnTo>
                  <a:lnTo>
                    <a:pt x="535139" y="95376"/>
                  </a:lnTo>
                  <a:close/>
                </a:path>
                <a:path w="866140" h="245744">
                  <a:moveTo>
                    <a:pt x="169760" y="0"/>
                  </a:moveTo>
                  <a:lnTo>
                    <a:pt x="229666" y="66166"/>
                  </a:lnTo>
                  <a:lnTo>
                    <a:pt x="252984" y="66166"/>
                  </a:lnTo>
                  <a:lnTo>
                    <a:pt x="260985" y="66166"/>
                  </a:lnTo>
                  <a:lnTo>
                    <a:pt x="452628" y="66166"/>
                  </a:lnTo>
                  <a:lnTo>
                    <a:pt x="460756" y="66166"/>
                  </a:lnTo>
                  <a:lnTo>
                    <a:pt x="579475" y="66166"/>
                  </a:lnTo>
                  <a:lnTo>
                    <a:pt x="529031" y="22351"/>
                  </a:lnTo>
                  <a:lnTo>
                    <a:pt x="549287" y="2159"/>
                  </a:lnTo>
                  <a:lnTo>
                    <a:pt x="614146" y="66166"/>
                  </a:lnTo>
                  <a:lnTo>
                    <a:pt x="638556" y="66166"/>
                  </a:lnTo>
                  <a:lnTo>
                    <a:pt x="647230" y="66166"/>
                  </a:lnTo>
                  <a:lnTo>
                    <a:pt x="790892" y="66166"/>
                  </a:lnTo>
                  <a:lnTo>
                    <a:pt x="799909" y="66166"/>
                  </a:lnTo>
                  <a:lnTo>
                    <a:pt x="865949" y="66166"/>
                  </a:lnTo>
                  <a:lnTo>
                    <a:pt x="865949" y="95376"/>
                  </a:lnTo>
                  <a:lnTo>
                    <a:pt x="836866" y="95376"/>
                  </a:lnTo>
                  <a:lnTo>
                    <a:pt x="836866" y="230124"/>
                  </a:lnTo>
                  <a:lnTo>
                    <a:pt x="805243" y="230124"/>
                  </a:lnTo>
                  <a:lnTo>
                    <a:pt x="805243" y="95376"/>
                  </a:lnTo>
                  <a:lnTo>
                    <a:pt x="799909" y="95376"/>
                  </a:lnTo>
                  <a:lnTo>
                    <a:pt x="790892" y="95376"/>
                  </a:lnTo>
                  <a:lnTo>
                    <a:pt x="763689" y="95376"/>
                  </a:lnTo>
                  <a:lnTo>
                    <a:pt x="763689" y="230124"/>
                  </a:lnTo>
                  <a:lnTo>
                    <a:pt x="732129" y="230124"/>
                  </a:lnTo>
                  <a:lnTo>
                    <a:pt x="732129" y="200787"/>
                  </a:lnTo>
                  <a:lnTo>
                    <a:pt x="726655" y="203708"/>
                  </a:lnTo>
                  <a:lnTo>
                    <a:pt x="721144" y="205739"/>
                  </a:lnTo>
                  <a:lnTo>
                    <a:pt x="715594" y="206755"/>
                  </a:lnTo>
                  <a:lnTo>
                    <a:pt x="710044" y="207899"/>
                  </a:lnTo>
                  <a:lnTo>
                    <a:pt x="704418" y="208406"/>
                  </a:lnTo>
                  <a:lnTo>
                    <a:pt x="698703" y="208406"/>
                  </a:lnTo>
                  <a:lnTo>
                    <a:pt x="691743" y="208406"/>
                  </a:lnTo>
                  <a:lnTo>
                    <a:pt x="685215" y="207137"/>
                  </a:lnTo>
                  <a:lnTo>
                    <a:pt x="679119" y="204469"/>
                  </a:lnTo>
                  <a:lnTo>
                    <a:pt x="673036" y="201802"/>
                  </a:lnTo>
                  <a:lnTo>
                    <a:pt x="667727" y="198247"/>
                  </a:lnTo>
                  <a:lnTo>
                    <a:pt x="663219" y="193675"/>
                  </a:lnTo>
                  <a:lnTo>
                    <a:pt x="658698" y="189102"/>
                  </a:lnTo>
                  <a:lnTo>
                    <a:pt x="655167" y="183768"/>
                  </a:lnTo>
                  <a:lnTo>
                    <a:pt x="652589" y="177546"/>
                  </a:lnTo>
                  <a:lnTo>
                    <a:pt x="650024" y="171450"/>
                  </a:lnTo>
                  <a:lnTo>
                    <a:pt x="648741" y="164973"/>
                  </a:lnTo>
                  <a:lnTo>
                    <a:pt x="648741" y="157987"/>
                  </a:lnTo>
                  <a:lnTo>
                    <a:pt x="648741" y="150749"/>
                  </a:lnTo>
                  <a:lnTo>
                    <a:pt x="650125" y="144144"/>
                  </a:lnTo>
                  <a:lnTo>
                    <a:pt x="652907" y="138175"/>
                  </a:lnTo>
                  <a:lnTo>
                    <a:pt x="655675" y="132206"/>
                  </a:lnTo>
                  <a:lnTo>
                    <a:pt x="659536" y="127126"/>
                  </a:lnTo>
                  <a:lnTo>
                    <a:pt x="664464" y="122809"/>
                  </a:lnTo>
                  <a:lnTo>
                    <a:pt x="669391" y="118490"/>
                  </a:lnTo>
                  <a:lnTo>
                    <a:pt x="675233" y="115188"/>
                  </a:lnTo>
                  <a:lnTo>
                    <a:pt x="681977" y="112775"/>
                  </a:lnTo>
                  <a:lnTo>
                    <a:pt x="688733" y="110489"/>
                  </a:lnTo>
                  <a:lnTo>
                    <a:pt x="696087" y="109219"/>
                  </a:lnTo>
                  <a:lnTo>
                    <a:pt x="704037" y="109219"/>
                  </a:lnTo>
                  <a:lnTo>
                    <a:pt x="709930" y="109219"/>
                  </a:lnTo>
                  <a:lnTo>
                    <a:pt x="715187" y="109727"/>
                  </a:lnTo>
                  <a:lnTo>
                    <a:pt x="719823" y="110871"/>
                  </a:lnTo>
                  <a:lnTo>
                    <a:pt x="724458" y="111887"/>
                  </a:lnTo>
                  <a:lnTo>
                    <a:pt x="728560" y="113156"/>
                  </a:lnTo>
                  <a:lnTo>
                    <a:pt x="732129" y="114553"/>
                  </a:lnTo>
                  <a:lnTo>
                    <a:pt x="732129" y="95376"/>
                  </a:lnTo>
                  <a:lnTo>
                    <a:pt x="647230" y="95376"/>
                  </a:lnTo>
                  <a:lnTo>
                    <a:pt x="638556" y="95376"/>
                  </a:lnTo>
                  <a:lnTo>
                    <a:pt x="608330" y="95376"/>
                  </a:lnTo>
                  <a:lnTo>
                    <a:pt x="608330" y="230124"/>
                  </a:lnTo>
                  <a:lnTo>
                    <a:pt x="576770" y="230124"/>
                  </a:lnTo>
                  <a:lnTo>
                    <a:pt x="576770" y="167259"/>
                  </a:lnTo>
                  <a:lnTo>
                    <a:pt x="526567" y="167259"/>
                  </a:lnTo>
                  <a:lnTo>
                    <a:pt x="514756" y="179324"/>
                  </a:lnTo>
                  <a:lnTo>
                    <a:pt x="553402" y="225043"/>
                  </a:lnTo>
                  <a:lnTo>
                    <a:pt x="529297" y="245363"/>
                  </a:lnTo>
                  <a:lnTo>
                    <a:pt x="454863" y="157479"/>
                  </a:lnTo>
                  <a:lnTo>
                    <a:pt x="479094" y="137033"/>
                  </a:lnTo>
                  <a:lnTo>
                    <a:pt x="494004" y="155066"/>
                  </a:lnTo>
                  <a:lnTo>
                    <a:pt x="498188" y="152731"/>
                  </a:lnTo>
                  <a:lnTo>
                    <a:pt x="501176" y="146859"/>
                  </a:lnTo>
                  <a:lnTo>
                    <a:pt x="502970" y="137439"/>
                  </a:lnTo>
                  <a:lnTo>
                    <a:pt x="503567" y="124460"/>
                  </a:lnTo>
                  <a:lnTo>
                    <a:pt x="503567" y="95376"/>
                  </a:lnTo>
                  <a:lnTo>
                    <a:pt x="460756" y="95376"/>
                  </a:lnTo>
                  <a:lnTo>
                    <a:pt x="452628" y="95376"/>
                  </a:lnTo>
                  <a:lnTo>
                    <a:pt x="365937" y="95376"/>
                  </a:lnTo>
                  <a:lnTo>
                    <a:pt x="365937" y="129412"/>
                  </a:lnTo>
                  <a:lnTo>
                    <a:pt x="370078" y="126746"/>
                  </a:lnTo>
                  <a:lnTo>
                    <a:pt x="374167" y="124840"/>
                  </a:lnTo>
                  <a:lnTo>
                    <a:pt x="378180" y="123698"/>
                  </a:lnTo>
                  <a:lnTo>
                    <a:pt x="382193" y="122554"/>
                  </a:lnTo>
                  <a:lnTo>
                    <a:pt x="386613" y="121919"/>
                  </a:lnTo>
                  <a:lnTo>
                    <a:pt x="391414" y="121919"/>
                  </a:lnTo>
                  <a:lnTo>
                    <a:pt x="397878" y="121919"/>
                  </a:lnTo>
                  <a:lnTo>
                    <a:pt x="403720" y="123062"/>
                  </a:lnTo>
                  <a:lnTo>
                    <a:pt x="408940" y="125094"/>
                  </a:lnTo>
                  <a:lnTo>
                    <a:pt x="414159" y="127253"/>
                  </a:lnTo>
                  <a:lnTo>
                    <a:pt x="418617" y="130301"/>
                  </a:lnTo>
                  <a:lnTo>
                    <a:pt x="422300" y="134238"/>
                  </a:lnTo>
                  <a:lnTo>
                    <a:pt x="425983" y="138175"/>
                  </a:lnTo>
                  <a:lnTo>
                    <a:pt x="428802" y="142875"/>
                  </a:lnTo>
                  <a:lnTo>
                    <a:pt x="430745" y="148336"/>
                  </a:lnTo>
                  <a:lnTo>
                    <a:pt x="432701" y="153797"/>
                  </a:lnTo>
                  <a:lnTo>
                    <a:pt x="433666" y="160019"/>
                  </a:lnTo>
                  <a:lnTo>
                    <a:pt x="433666" y="166750"/>
                  </a:lnTo>
                  <a:lnTo>
                    <a:pt x="433666" y="171068"/>
                  </a:lnTo>
                  <a:lnTo>
                    <a:pt x="433031" y="175513"/>
                  </a:lnTo>
                  <a:lnTo>
                    <a:pt x="431749" y="180086"/>
                  </a:lnTo>
                  <a:lnTo>
                    <a:pt x="430453" y="184785"/>
                  </a:lnTo>
                  <a:lnTo>
                    <a:pt x="418884" y="207010"/>
                  </a:lnTo>
                  <a:lnTo>
                    <a:pt x="415975" y="211327"/>
                  </a:lnTo>
                  <a:lnTo>
                    <a:pt x="412915" y="215137"/>
                  </a:lnTo>
                  <a:lnTo>
                    <a:pt x="409689" y="218566"/>
                  </a:lnTo>
                  <a:lnTo>
                    <a:pt x="390169" y="194437"/>
                  </a:lnTo>
                  <a:lnTo>
                    <a:pt x="391833" y="192659"/>
                  </a:lnTo>
                  <a:lnTo>
                    <a:pt x="393484" y="190500"/>
                  </a:lnTo>
                  <a:lnTo>
                    <a:pt x="395147" y="188087"/>
                  </a:lnTo>
                  <a:lnTo>
                    <a:pt x="396798" y="185674"/>
                  </a:lnTo>
                  <a:lnTo>
                    <a:pt x="398272" y="183134"/>
                  </a:lnTo>
                  <a:lnTo>
                    <a:pt x="399554" y="180593"/>
                  </a:lnTo>
                  <a:lnTo>
                    <a:pt x="400837" y="178053"/>
                  </a:lnTo>
                  <a:lnTo>
                    <a:pt x="401891" y="175513"/>
                  </a:lnTo>
                  <a:lnTo>
                    <a:pt x="402729" y="172974"/>
                  </a:lnTo>
                  <a:lnTo>
                    <a:pt x="403555" y="170561"/>
                  </a:lnTo>
                  <a:lnTo>
                    <a:pt x="403974" y="168275"/>
                  </a:lnTo>
                  <a:lnTo>
                    <a:pt x="403974" y="166369"/>
                  </a:lnTo>
                  <a:lnTo>
                    <a:pt x="403974" y="163575"/>
                  </a:lnTo>
                  <a:lnTo>
                    <a:pt x="403491" y="161036"/>
                  </a:lnTo>
                  <a:lnTo>
                    <a:pt x="402539" y="159130"/>
                  </a:lnTo>
                  <a:lnTo>
                    <a:pt x="401586" y="157099"/>
                  </a:lnTo>
                  <a:lnTo>
                    <a:pt x="391414" y="150749"/>
                  </a:lnTo>
                  <a:lnTo>
                    <a:pt x="390169" y="150749"/>
                  </a:lnTo>
                  <a:lnTo>
                    <a:pt x="387858" y="150749"/>
                  </a:lnTo>
                  <a:lnTo>
                    <a:pt x="377748" y="154812"/>
                  </a:lnTo>
                  <a:lnTo>
                    <a:pt x="375843" y="156083"/>
                  </a:lnTo>
                  <a:lnTo>
                    <a:pt x="373913" y="157606"/>
                  </a:lnTo>
                  <a:lnTo>
                    <a:pt x="371970" y="159385"/>
                  </a:lnTo>
                  <a:lnTo>
                    <a:pt x="370027" y="161162"/>
                  </a:lnTo>
                  <a:lnTo>
                    <a:pt x="368007" y="163067"/>
                  </a:lnTo>
                  <a:lnTo>
                    <a:pt x="365937" y="165226"/>
                  </a:lnTo>
                  <a:lnTo>
                    <a:pt x="365937" y="230124"/>
                  </a:lnTo>
                  <a:lnTo>
                    <a:pt x="334378" y="230124"/>
                  </a:lnTo>
                  <a:lnTo>
                    <a:pt x="334378" y="186309"/>
                  </a:lnTo>
                  <a:lnTo>
                    <a:pt x="330403" y="188467"/>
                  </a:lnTo>
                  <a:lnTo>
                    <a:pt x="325881" y="190373"/>
                  </a:lnTo>
                  <a:lnTo>
                    <a:pt x="320827" y="192150"/>
                  </a:lnTo>
                  <a:lnTo>
                    <a:pt x="315772" y="193928"/>
                  </a:lnTo>
                  <a:lnTo>
                    <a:pt x="310680" y="194817"/>
                  </a:lnTo>
                  <a:lnTo>
                    <a:pt x="305549" y="194817"/>
                  </a:lnTo>
                  <a:lnTo>
                    <a:pt x="297091" y="194817"/>
                  </a:lnTo>
                  <a:lnTo>
                    <a:pt x="289953" y="193548"/>
                  </a:lnTo>
                  <a:lnTo>
                    <a:pt x="284111" y="190880"/>
                  </a:lnTo>
                  <a:lnTo>
                    <a:pt x="278269" y="188213"/>
                  </a:lnTo>
                  <a:lnTo>
                    <a:pt x="273570" y="184912"/>
                  </a:lnTo>
                  <a:lnTo>
                    <a:pt x="270002" y="180721"/>
                  </a:lnTo>
                  <a:lnTo>
                    <a:pt x="266446" y="176656"/>
                  </a:lnTo>
                  <a:lnTo>
                    <a:pt x="263867" y="172085"/>
                  </a:lnTo>
                  <a:lnTo>
                    <a:pt x="262293" y="167131"/>
                  </a:lnTo>
                  <a:lnTo>
                    <a:pt x="260731" y="162178"/>
                  </a:lnTo>
                  <a:lnTo>
                    <a:pt x="259943" y="157352"/>
                  </a:lnTo>
                  <a:lnTo>
                    <a:pt x="259943" y="152653"/>
                  </a:lnTo>
                  <a:lnTo>
                    <a:pt x="259943" y="146430"/>
                  </a:lnTo>
                  <a:lnTo>
                    <a:pt x="261099" y="140842"/>
                  </a:lnTo>
                  <a:lnTo>
                    <a:pt x="263423" y="135762"/>
                  </a:lnTo>
                  <a:lnTo>
                    <a:pt x="265734" y="130683"/>
                  </a:lnTo>
                  <a:lnTo>
                    <a:pt x="300202" y="110871"/>
                  </a:lnTo>
                  <a:lnTo>
                    <a:pt x="307162" y="110871"/>
                  </a:lnTo>
                  <a:lnTo>
                    <a:pt x="312966" y="110871"/>
                  </a:lnTo>
                  <a:lnTo>
                    <a:pt x="334378" y="116586"/>
                  </a:lnTo>
                  <a:lnTo>
                    <a:pt x="334378" y="95376"/>
                  </a:lnTo>
                  <a:lnTo>
                    <a:pt x="260985" y="95376"/>
                  </a:lnTo>
                  <a:lnTo>
                    <a:pt x="252984" y="95376"/>
                  </a:lnTo>
                  <a:lnTo>
                    <a:pt x="231648" y="95376"/>
                  </a:lnTo>
                  <a:lnTo>
                    <a:pt x="231648" y="230124"/>
                  </a:lnTo>
                  <a:lnTo>
                    <a:pt x="200215" y="230124"/>
                  </a:lnTo>
                  <a:lnTo>
                    <a:pt x="200215" y="95376"/>
                  </a:lnTo>
                  <a:lnTo>
                    <a:pt x="194602" y="95376"/>
                  </a:lnTo>
                  <a:lnTo>
                    <a:pt x="185928" y="95376"/>
                  </a:lnTo>
                  <a:lnTo>
                    <a:pt x="155701" y="95376"/>
                  </a:lnTo>
                  <a:lnTo>
                    <a:pt x="155701" y="230124"/>
                  </a:lnTo>
                  <a:lnTo>
                    <a:pt x="124142" y="230124"/>
                  </a:lnTo>
                  <a:lnTo>
                    <a:pt x="124142" y="169672"/>
                  </a:lnTo>
                  <a:lnTo>
                    <a:pt x="82638" y="192531"/>
                  </a:lnTo>
                  <a:lnTo>
                    <a:pt x="66979" y="167131"/>
                  </a:lnTo>
                  <a:lnTo>
                    <a:pt x="83502" y="157606"/>
                  </a:lnTo>
                  <a:lnTo>
                    <a:pt x="81432" y="154559"/>
                  </a:lnTo>
                  <a:lnTo>
                    <a:pt x="78905" y="152273"/>
                  </a:lnTo>
                  <a:lnTo>
                    <a:pt x="75920" y="150875"/>
                  </a:lnTo>
                  <a:lnTo>
                    <a:pt x="72936" y="149478"/>
                  </a:lnTo>
                  <a:lnTo>
                    <a:pt x="69456" y="148716"/>
                  </a:lnTo>
                  <a:lnTo>
                    <a:pt x="65481" y="148716"/>
                  </a:lnTo>
                  <a:lnTo>
                    <a:pt x="53886" y="148716"/>
                  </a:lnTo>
                  <a:lnTo>
                    <a:pt x="48082" y="154431"/>
                  </a:lnTo>
                  <a:lnTo>
                    <a:pt x="48082" y="165735"/>
                  </a:lnTo>
                  <a:lnTo>
                    <a:pt x="50334" y="176117"/>
                  </a:lnTo>
                  <a:lnTo>
                    <a:pt x="57092" y="189166"/>
                  </a:lnTo>
                  <a:lnTo>
                    <a:pt x="68356" y="204882"/>
                  </a:lnTo>
                  <a:lnTo>
                    <a:pt x="84124" y="223265"/>
                  </a:lnTo>
                  <a:lnTo>
                    <a:pt x="55918" y="235585"/>
                  </a:lnTo>
                  <a:lnTo>
                    <a:pt x="28829" y="203580"/>
                  </a:lnTo>
                  <a:lnTo>
                    <a:pt x="24434" y="197103"/>
                  </a:lnTo>
                  <a:lnTo>
                    <a:pt x="21043" y="190626"/>
                  </a:lnTo>
                  <a:lnTo>
                    <a:pt x="18630" y="184276"/>
                  </a:lnTo>
                  <a:lnTo>
                    <a:pt x="16230" y="177800"/>
                  </a:lnTo>
                  <a:lnTo>
                    <a:pt x="15036" y="171958"/>
                  </a:lnTo>
                  <a:lnTo>
                    <a:pt x="15036" y="166624"/>
                  </a:lnTo>
                  <a:lnTo>
                    <a:pt x="29946" y="130301"/>
                  </a:lnTo>
                  <a:lnTo>
                    <a:pt x="65481" y="117601"/>
                  </a:lnTo>
                  <a:lnTo>
                    <a:pt x="69964" y="117601"/>
                  </a:lnTo>
                  <a:lnTo>
                    <a:pt x="90843" y="124840"/>
                  </a:lnTo>
                  <a:lnTo>
                    <a:pt x="94653" y="127000"/>
                  </a:lnTo>
                  <a:lnTo>
                    <a:pt x="98107" y="129666"/>
                  </a:lnTo>
                  <a:lnTo>
                    <a:pt x="101218" y="132841"/>
                  </a:lnTo>
                  <a:lnTo>
                    <a:pt x="104317" y="135889"/>
                  </a:lnTo>
                  <a:lnTo>
                    <a:pt x="106908" y="139318"/>
                  </a:lnTo>
                  <a:lnTo>
                    <a:pt x="108978" y="142875"/>
                  </a:lnTo>
                  <a:lnTo>
                    <a:pt x="124142" y="134747"/>
                  </a:lnTo>
                  <a:lnTo>
                    <a:pt x="124142" y="95376"/>
                  </a:lnTo>
                  <a:lnTo>
                    <a:pt x="0" y="95376"/>
                  </a:lnTo>
                  <a:lnTo>
                    <a:pt x="0" y="66166"/>
                  </a:lnTo>
                  <a:lnTo>
                    <a:pt x="185928" y="66166"/>
                  </a:lnTo>
                  <a:lnTo>
                    <a:pt x="190271" y="66166"/>
                  </a:lnTo>
                  <a:lnTo>
                    <a:pt x="148018" y="21843"/>
                  </a:lnTo>
                  <a:lnTo>
                    <a:pt x="16976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9794" y="659003"/>
              <a:ext cx="506603" cy="2019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99794" y="659003"/>
              <a:ext cx="506730" cy="201930"/>
            </a:xfrm>
            <a:custGeom>
              <a:avLst/>
              <a:gdLst/>
              <a:ahLst/>
              <a:cxnLst/>
              <a:rect l="l" t="t" r="r" b="b"/>
              <a:pathLst>
                <a:path w="506730" h="201930">
                  <a:moveTo>
                    <a:pt x="352932" y="74041"/>
                  </a:moveTo>
                  <a:lnTo>
                    <a:pt x="342264" y="74041"/>
                  </a:lnTo>
                  <a:lnTo>
                    <a:pt x="336931" y="77724"/>
                  </a:lnTo>
                  <a:lnTo>
                    <a:pt x="336931" y="85089"/>
                  </a:lnTo>
                  <a:lnTo>
                    <a:pt x="336931" y="89788"/>
                  </a:lnTo>
                  <a:lnTo>
                    <a:pt x="338200" y="93345"/>
                  </a:lnTo>
                  <a:lnTo>
                    <a:pt x="340868" y="95758"/>
                  </a:lnTo>
                  <a:lnTo>
                    <a:pt x="343535" y="98044"/>
                  </a:lnTo>
                  <a:lnTo>
                    <a:pt x="346963" y="99313"/>
                  </a:lnTo>
                  <a:lnTo>
                    <a:pt x="351281" y="99313"/>
                  </a:lnTo>
                  <a:lnTo>
                    <a:pt x="353694" y="99313"/>
                  </a:lnTo>
                  <a:lnTo>
                    <a:pt x="356107" y="98806"/>
                  </a:lnTo>
                  <a:lnTo>
                    <a:pt x="358775" y="97789"/>
                  </a:lnTo>
                  <a:lnTo>
                    <a:pt x="361314" y="96900"/>
                  </a:lnTo>
                  <a:lnTo>
                    <a:pt x="363981" y="95758"/>
                  </a:lnTo>
                  <a:lnTo>
                    <a:pt x="366522" y="94361"/>
                  </a:lnTo>
                  <a:lnTo>
                    <a:pt x="369062" y="92963"/>
                  </a:lnTo>
                  <a:lnTo>
                    <a:pt x="371475" y="91439"/>
                  </a:lnTo>
                  <a:lnTo>
                    <a:pt x="373888" y="89916"/>
                  </a:lnTo>
                  <a:lnTo>
                    <a:pt x="376300" y="88264"/>
                  </a:lnTo>
                  <a:lnTo>
                    <a:pt x="378332" y="86741"/>
                  </a:lnTo>
                  <a:lnTo>
                    <a:pt x="380111" y="85344"/>
                  </a:lnTo>
                  <a:lnTo>
                    <a:pt x="380111" y="82169"/>
                  </a:lnTo>
                  <a:lnTo>
                    <a:pt x="378713" y="81534"/>
                  </a:lnTo>
                  <a:lnTo>
                    <a:pt x="377063" y="80645"/>
                  </a:lnTo>
                  <a:lnTo>
                    <a:pt x="361569" y="74930"/>
                  </a:lnTo>
                  <a:lnTo>
                    <a:pt x="358901" y="74295"/>
                  </a:lnTo>
                  <a:lnTo>
                    <a:pt x="355981" y="74041"/>
                  </a:lnTo>
                  <a:lnTo>
                    <a:pt x="352932" y="74041"/>
                  </a:lnTo>
                  <a:close/>
                </a:path>
                <a:path w="506730" h="201930">
                  <a:moveTo>
                    <a:pt x="192912" y="74041"/>
                  </a:moveTo>
                  <a:lnTo>
                    <a:pt x="182244" y="74041"/>
                  </a:lnTo>
                  <a:lnTo>
                    <a:pt x="176911" y="77724"/>
                  </a:lnTo>
                  <a:lnTo>
                    <a:pt x="176911" y="85089"/>
                  </a:lnTo>
                  <a:lnTo>
                    <a:pt x="176911" y="89788"/>
                  </a:lnTo>
                  <a:lnTo>
                    <a:pt x="178181" y="93345"/>
                  </a:lnTo>
                  <a:lnTo>
                    <a:pt x="180847" y="95758"/>
                  </a:lnTo>
                  <a:lnTo>
                    <a:pt x="183515" y="98044"/>
                  </a:lnTo>
                  <a:lnTo>
                    <a:pt x="186944" y="99313"/>
                  </a:lnTo>
                  <a:lnTo>
                    <a:pt x="191262" y="99313"/>
                  </a:lnTo>
                  <a:lnTo>
                    <a:pt x="193675" y="99313"/>
                  </a:lnTo>
                  <a:lnTo>
                    <a:pt x="196087" y="98806"/>
                  </a:lnTo>
                  <a:lnTo>
                    <a:pt x="198755" y="97789"/>
                  </a:lnTo>
                  <a:lnTo>
                    <a:pt x="201294" y="96900"/>
                  </a:lnTo>
                  <a:lnTo>
                    <a:pt x="203962" y="95758"/>
                  </a:lnTo>
                  <a:lnTo>
                    <a:pt x="206502" y="94361"/>
                  </a:lnTo>
                  <a:lnTo>
                    <a:pt x="209169" y="92963"/>
                  </a:lnTo>
                  <a:lnTo>
                    <a:pt x="211581" y="91439"/>
                  </a:lnTo>
                  <a:lnTo>
                    <a:pt x="213994" y="89916"/>
                  </a:lnTo>
                  <a:lnTo>
                    <a:pt x="216408" y="88264"/>
                  </a:lnTo>
                  <a:lnTo>
                    <a:pt x="218440" y="86741"/>
                  </a:lnTo>
                  <a:lnTo>
                    <a:pt x="220218" y="85344"/>
                  </a:lnTo>
                  <a:lnTo>
                    <a:pt x="220218" y="82169"/>
                  </a:lnTo>
                  <a:lnTo>
                    <a:pt x="218821" y="81534"/>
                  </a:lnTo>
                  <a:lnTo>
                    <a:pt x="217169" y="80645"/>
                  </a:lnTo>
                  <a:lnTo>
                    <a:pt x="201675" y="74930"/>
                  </a:lnTo>
                  <a:lnTo>
                    <a:pt x="198881" y="74295"/>
                  </a:lnTo>
                  <a:lnTo>
                    <a:pt x="195961" y="74041"/>
                  </a:lnTo>
                  <a:lnTo>
                    <a:pt x="192912" y="74041"/>
                  </a:lnTo>
                  <a:close/>
                </a:path>
                <a:path w="506730" h="201930">
                  <a:moveTo>
                    <a:pt x="0" y="0"/>
                  </a:moveTo>
                  <a:lnTo>
                    <a:pt x="0" y="0"/>
                  </a:lnTo>
                  <a:lnTo>
                    <a:pt x="506603" y="0"/>
                  </a:lnTo>
                  <a:lnTo>
                    <a:pt x="506603" y="29210"/>
                  </a:lnTo>
                  <a:lnTo>
                    <a:pt x="411733" y="29210"/>
                  </a:lnTo>
                  <a:lnTo>
                    <a:pt x="411733" y="63246"/>
                  </a:lnTo>
                  <a:lnTo>
                    <a:pt x="415925" y="60579"/>
                  </a:lnTo>
                  <a:lnTo>
                    <a:pt x="419988" y="58674"/>
                  </a:lnTo>
                  <a:lnTo>
                    <a:pt x="423925" y="57531"/>
                  </a:lnTo>
                  <a:lnTo>
                    <a:pt x="427989" y="56387"/>
                  </a:lnTo>
                  <a:lnTo>
                    <a:pt x="432435" y="55752"/>
                  </a:lnTo>
                  <a:lnTo>
                    <a:pt x="437261" y="55752"/>
                  </a:lnTo>
                  <a:lnTo>
                    <a:pt x="443611" y="55752"/>
                  </a:lnTo>
                  <a:lnTo>
                    <a:pt x="476504" y="82169"/>
                  </a:lnTo>
                  <a:lnTo>
                    <a:pt x="478536" y="87630"/>
                  </a:lnTo>
                  <a:lnTo>
                    <a:pt x="479425" y="93852"/>
                  </a:lnTo>
                  <a:lnTo>
                    <a:pt x="479425" y="100584"/>
                  </a:lnTo>
                  <a:lnTo>
                    <a:pt x="479425" y="104901"/>
                  </a:lnTo>
                  <a:lnTo>
                    <a:pt x="478789" y="109347"/>
                  </a:lnTo>
                  <a:lnTo>
                    <a:pt x="477519" y="113919"/>
                  </a:lnTo>
                  <a:lnTo>
                    <a:pt x="476250" y="118618"/>
                  </a:lnTo>
                  <a:lnTo>
                    <a:pt x="464693" y="140843"/>
                  </a:lnTo>
                  <a:lnTo>
                    <a:pt x="461772" y="145161"/>
                  </a:lnTo>
                  <a:lnTo>
                    <a:pt x="458724" y="148971"/>
                  </a:lnTo>
                  <a:lnTo>
                    <a:pt x="455422" y="152400"/>
                  </a:lnTo>
                  <a:lnTo>
                    <a:pt x="435991" y="128270"/>
                  </a:lnTo>
                  <a:lnTo>
                    <a:pt x="437642" y="126492"/>
                  </a:lnTo>
                  <a:lnTo>
                    <a:pt x="439293" y="124333"/>
                  </a:lnTo>
                  <a:lnTo>
                    <a:pt x="440944" y="121920"/>
                  </a:lnTo>
                  <a:lnTo>
                    <a:pt x="442594" y="119507"/>
                  </a:lnTo>
                  <a:lnTo>
                    <a:pt x="444119" y="116967"/>
                  </a:lnTo>
                  <a:lnTo>
                    <a:pt x="445388" y="114426"/>
                  </a:lnTo>
                  <a:lnTo>
                    <a:pt x="446658" y="111887"/>
                  </a:lnTo>
                  <a:lnTo>
                    <a:pt x="447675" y="109347"/>
                  </a:lnTo>
                  <a:lnTo>
                    <a:pt x="448563" y="106807"/>
                  </a:lnTo>
                  <a:lnTo>
                    <a:pt x="449325" y="104394"/>
                  </a:lnTo>
                  <a:lnTo>
                    <a:pt x="449706" y="102108"/>
                  </a:lnTo>
                  <a:lnTo>
                    <a:pt x="449706" y="100202"/>
                  </a:lnTo>
                  <a:lnTo>
                    <a:pt x="449706" y="97409"/>
                  </a:lnTo>
                  <a:lnTo>
                    <a:pt x="449325" y="94869"/>
                  </a:lnTo>
                  <a:lnTo>
                    <a:pt x="448310" y="92963"/>
                  </a:lnTo>
                  <a:lnTo>
                    <a:pt x="447420" y="90932"/>
                  </a:lnTo>
                  <a:lnTo>
                    <a:pt x="437261" y="84582"/>
                  </a:lnTo>
                  <a:lnTo>
                    <a:pt x="435991" y="84582"/>
                  </a:lnTo>
                  <a:lnTo>
                    <a:pt x="433578" y="84582"/>
                  </a:lnTo>
                  <a:lnTo>
                    <a:pt x="423544" y="88646"/>
                  </a:lnTo>
                  <a:lnTo>
                    <a:pt x="421639" y="89916"/>
                  </a:lnTo>
                  <a:lnTo>
                    <a:pt x="411733" y="99060"/>
                  </a:lnTo>
                  <a:lnTo>
                    <a:pt x="411733" y="163957"/>
                  </a:lnTo>
                  <a:lnTo>
                    <a:pt x="380111" y="163957"/>
                  </a:lnTo>
                  <a:lnTo>
                    <a:pt x="380111" y="120142"/>
                  </a:lnTo>
                  <a:lnTo>
                    <a:pt x="376174" y="122300"/>
                  </a:lnTo>
                  <a:lnTo>
                    <a:pt x="371729" y="124206"/>
                  </a:lnTo>
                  <a:lnTo>
                    <a:pt x="366649" y="125984"/>
                  </a:lnTo>
                  <a:lnTo>
                    <a:pt x="361569" y="127762"/>
                  </a:lnTo>
                  <a:lnTo>
                    <a:pt x="356488" y="128650"/>
                  </a:lnTo>
                  <a:lnTo>
                    <a:pt x="351281" y="128650"/>
                  </a:lnTo>
                  <a:lnTo>
                    <a:pt x="342900" y="128650"/>
                  </a:lnTo>
                  <a:lnTo>
                    <a:pt x="335788" y="127381"/>
                  </a:lnTo>
                  <a:lnTo>
                    <a:pt x="329945" y="124713"/>
                  </a:lnTo>
                  <a:lnTo>
                    <a:pt x="324104" y="122047"/>
                  </a:lnTo>
                  <a:lnTo>
                    <a:pt x="319405" y="118745"/>
                  </a:lnTo>
                  <a:lnTo>
                    <a:pt x="315849" y="114554"/>
                  </a:lnTo>
                  <a:lnTo>
                    <a:pt x="312166" y="110489"/>
                  </a:lnTo>
                  <a:lnTo>
                    <a:pt x="309625" y="105918"/>
                  </a:lnTo>
                  <a:lnTo>
                    <a:pt x="308101" y="100964"/>
                  </a:lnTo>
                  <a:lnTo>
                    <a:pt x="306450" y="96012"/>
                  </a:lnTo>
                  <a:lnTo>
                    <a:pt x="305688" y="91186"/>
                  </a:lnTo>
                  <a:lnTo>
                    <a:pt x="305688" y="86487"/>
                  </a:lnTo>
                  <a:lnTo>
                    <a:pt x="305688" y="80263"/>
                  </a:lnTo>
                  <a:lnTo>
                    <a:pt x="306831" y="74675"/>
                  </a:lnTo>
                  <a:lnTo>
                    <a:pt x="309244" y="69596"/>
                  </a:lnTo>
                  <a:lnTo>
                    <a:pt x="311531" y="64516"/>
                  </a:lnTo>
                  <a:lnTo>
                    <a:pt x="314706" y="60071"/>
                  </a:lnTo>
                  <a:lnTo>
                    <a:pt x="345948" y="44704"/>
                  </a:lnTo>
                  <a:lnTo>
                    <a:pt x="352932" y="44704"/>
                  </a:lnTo>
                  <a:lnTo>
                    <a:pt x="358775" y="44704"/>
                  </a:lnTo>
                  <a:lnTo>
                    <a:pt x="380111" y="50419"/>
                  </a:lnTo>
                  <a:lnTo>
                    <a:pt x="380111" y="29210"/>
                  </a:lnTo>
                  <a:lnTo>
                    <a:pt x="306705" y="29210"/>
                  </a:lnTo>
                  <a:lnTo>
                    <a:pt x="298704" y="29210"/>
                  </a:lnTo>
                  <a:lnTo>
                    <a:pt x="251841" y="29210"/>
                  </a:lnTo>
                  <a:lnTo>
                    <a:pt x="251841" y="63246"/>
                  </a:lnTo>
                  <a:lnTo>
                    <a:pt x="272542" y="55752"/>
                  </a:lnTo>
                  <a:lnTo>
                    <a:pt x="277368" y="55752"/>
                  </a:lnTo>
                  <a:lnTo>
                    <a:pt x="284861" y="55752"/>
                  </a:lnTo>
                  <a:lnTo>
                    <a:pt x="292735" y="57912"/>
                  </a:lnTo>
                  <a:lnTo>
                    <a:pt x="301117" y="62102"/>
                  </a:lnTo>
                  <a:lnTo>
                    <a:pt x="295148" y="96774"/>
                  </a:lnTo>
                  <a:lnTo>
                    <a:pt x="293624" y="94996"/>
                  </a:lnTo>
                  <a:lnTo>
                    <a:pt x="291845" y="93472"/>
                  </a:lnTo>
                  <a:lnTo>
                    <a:pt x="279654" y="85471"/>
                  </a:lnTo>
                  <a:lnTo>
                    <a:pt x="278130" y="84836"/>
                  </a:lnTo>
                  <a:lnTo>
                    <a:pt x="276860" y="84582"/>
                  </a:lnTo>
                  <a:lnTo>
                    <a:pt x="276098" y="84582"/>
                  </a:lnTo>
                  <a:lnTo>
                    <a:pt x="273685" y="84582"/>
                  </a:lnTo>
                  <a:lnTo>
                    <a:pt x="251841" y="99060"/>
                  </a:lnTo>
                  <a:lnTo>
                    <a:pt x="251841" y="163957"/>
                  </a:lnTo>
                  <a:lnTo>
                    <a:pt x="220218" y="163957"/>
                  </a:lnTo>
                  <a:lnTo>
                    <a:pt x="220218" y="120142"/>
                  </a:lnTo>
                  <a:lnTo>
                    <a:pt x="216281" y="122300"/>
                  </a:lnTo>
                  <a:lnTo>
                    <a:pt x="211709" y="124206"/>
                  </a:lnTo>
                  <a:lnTo>
                    <a:pt x="206756" y="125984"/>
                  </a:lnTo>
                  <a:lnTo>
                    <a:pt x="201675" y="127762"/>
                  </a:lnTo>
                  <a:lnTo>
                    <a:pt x="196469" y="128650"/>
                  </a:lnTo>
                  <a:lnTo>
                    <a:pt x="191262" y="128650"/>
                  </a:lnTo>
                  <a:lnTo>
                    <a:pt x="182880" y="128650"/>
                  </a:lnTo>
                  <a:lnTo>
                    <a:pt x="175768" y="127381"/>
                  </a:lnTo>
                  <a:lnTo>
                    <a:pt x="169925" y="124713"/>
                  </a:lnTo>
                  <a:lnTo>
                    <a:pt x="164084" y="122047"/>
                  </a:lnTo>
                  <a:lnTo>
                    <a:pt x="159384" y="118745"/>
                  </a:lnTo>
                  <a:lnTo>
                    <a:pt x="155828" y="114554"/>
                  </a:lnTo>
                  <a:lnTo>
                    <a:pt x="152146" y="110489"/>
                  </a:lnTo>
                  <a:lnTo>
                    <a:pt x="149606" y="105918"/>
                  </a:lnTo>
                  <a:lnTo>
                    <a:pt x="148081" y="100964"/>
                  </a:lnTo>
                  <a:lnTo>
                    <a:pt x="146431" y="96012"/>
                  </a:lnTo>
                  <a:lnTo>
                    <a:pt x="145669" y="91186"/>
                  </a:lnTo>
                  <a:lnTo>
                    <a:pt x="145669" y="86487"/>
                  </a:lnTo>
                  <a:lnTo>
                    <a:pt x="145669" y="80263"/>
                  </a:lnTo>
                  <a:lnTo>
                    <a:pt x="146812" y="74675"/>
                  </a:lnTo>
                  <a:lnTo>
                    <a:pt x="149225" y="69596"/>
                  </a:lnTo>
                  <a:lnTo>
                    <a:pt x="151511" y="64516"/>
                  </a:lnTo>
                  <a:lnTo>
                    <a:pt x="185928" y="44704"/>
                  </a:lnTo>
                  <a:lnTo>
                    <a:pt x="192912" y="44704"/>
                  </a:lnTo>
                  <a:lnTo>
                    <a:pt x="198755" y="44704"/>
                  </a:lnTo>
                  <a:lnTo>
                    <a:pt x="220218" y="50419"/>
                  </a:lnTo>
                  <a:lnTo>
                    <a:pt x="220218" y="29210"/>
                  </a:lnTo>
                  <a:lnTo>
                    <a:pt x="148209" y="29210"/>
                  </a:lnTo>
                  <a:lnTo>
                    <a:pt x="138684" y="29210"/>
                  </a:lnTo>
                  <a:lnTo>
                    <a:pt x="105790" y="29210"/>
                  </a:lnTo>
                  <a:lnTo>
                    <a:pt x="105790" y="69469"/>
                  </a:lnTo>
                  <a:lnTo>
                    <a:pt x="48259" y="69469"/>
                  </a:lnTo>
                  <a:lnTo>
                    <a:pt x="45846" y="69469"/>
                  </a:lnTo>
                  <a:lnTo>
                    <a:pt x="43687" y="70358"/>
                  </a:lnTo>
                  <a:lnTo>
                    <a:pt x="41783" y="72136"/>
                  </a:lnTo>
                  <a:lnTo>
                    <a:pt x="40005" y="73913"/>
                  </a:lnTo>
                  <a:lnTo>
                    <a:pt x="39115" y="75946"/>
                  </a:lnTo>
                  <a:lnTo>
                    <a:pt x="39115" y="78359"/>
                  </a:lnTo>
                  <a:lnTo>
                    <a:pt x="39115" y="81280"/>
                  </a:lnTo>
                  <a:lnTo>
                    <a:pt x="39878" y="83693"/>
                  </a:lnTo>
                  <a:lnTo>
                    <a:pt x="41528" y="85471"/>
                  </a:lnTo>
                  <a:lnTo>
                    <a:pt x="45339" y="83693"/>
                  </a:lnTo>
                  <a:lnTo>
                    <a:pt x="49530" y="82169"/>
                  </a:lnTo>
                  <a:lnTo>
                    <a:pt x="54102" y="81025"/>
                  </a:lnTo>
                  <a:lnTo>
                    <a:pt x="58800" y="79883"/>
                  </a:lnTo>
                  <a:lnTo>
                    <a:pt x="63753" y="79375"/>
                  </a:lnTo>
                  <a:lnTo>
                    <a:pt x="69215" y="79375"/>
                  </a:lnTo>
                  <a:lnTo>
                    <a:pt x="77597" y="79375"/>
                  </a:lnTo>
                  <a:lnTo>
                    <a:pt x="84836" y="80518"/>
                  </a:lnTo>
                  <a:lnTo>
                    <a:pt x="91059" y="82931"/>
                  </a:lnTo>
                  <a:lnTo>
                    <a:pt x="97281" y="85344"/>
                  </a:lnTo>
                  <a:lnTo>
                    <a:pt x="102362" y="88519"/>
                  </a:lnTo>
                  <a:lnTo>
                    <a:pt x="106425" y="92583"/>
                  </a:lnTo>
                  <a:lnTo>
                    <a:pt x="110490" y="96520"/>
                  </a:lnTo>
                  <a:lnTo>
                    <a:pt x="113537" y="101092"/>
                  </a:lnTo>
                  <a:lnTo>
                    <a:pt x="115569" y="106172"/>
                  </a:lnTo>
                  <a:lnTo>
                    <a:pt x="117602" y="111379"/>
                  </a:lnTo>
                  <a:lnTo>
                    <a:pt x="118618" y="116586"/>
                  </a:lnTo>
                  <a:lnTo>
                    <a:pt x="118618" y="122047"/>
                  </a:lnTo>
                  <a:lnTo>
                    <a:pt x="118618" y="126111"/>
                  </a:lnTo>
                  <a:lnTo>
                    <a:pt x="110362" y="145034"/>
                  </a:lnTo>
                  <a:lnTo>
                    <a:pt x="108077" y="148462"/>
                  </a:lnTo>
                  <a:lnTo>
                    <a:pt x="105664" y="151384"/>
                  </a:lnTo>
                  <a:lnTo>
                    <a:pt x="103250" y="154050"/>
                  </a:lnTo>
                  <a:lnTo>
                    <a:pt x="100837" y="156591"/>
                  </a:lnTo>
                  <a:lnTo>
                    <a:pt x="98806" y="158750"/>
                  </a:lnTo>
                  <a:lnTo>
                    <a:pt x="97281" y="160274"/>
                  </a:lnTo>
                  <a:lnTo>
                    <a:pt x="75056" y="139700"/>
                  </a:lnTo>
                  <a:lnTo>
                    <a:pt x="81025" y="133731"/>
                  </a:lnTo>
                  <a:lnTo>
                    <a:pt x="82422" y="132334"/>
                  </a:lnTo>
                  <a:lnTo>
                    <a:pt x="83819" y="130810"/>
                  </a:lnTo>
                  <a:lnTo>
                    <a:pt x="85343" y="129159"/>
                  </a:lnTo>
                  <a:lnTo>
                    <a:pt x="86868" y="127381"/>
                  </a:lnTo>
                  <a:lnTo>
                    <a:pt x="87630" y="125602"/>
                  </a:lnTo>
                  <a:lnTo>
                    <a:pt x="87630" y="123444"/>
                  </a:lnTo>
                  <a:lnTo>
                    <a:pt x="87630" y="122174"/>
                  </a:lnTo>
                  <a:lnTo>
                    <a:pt x="87375" y="120650"/>
                  </a:lnTo>
                  <a:lnTo>
                    <a:pt x="86868" y="119125"/>
                  </a:lnTo>
                  <a:lnTo>
                    <a:pt x="86487" y="117601"/>
                  </a:lnTo>
                  <a:lnTo>
                    <a:pt x="85471" y="116077"/>
                  </a:lnTo>
                  <a:lnTo>
                    <a:pt x="84074" y="114681"/>
                  </a:lnTo>
                  <a:lnTo>
                    <a:pt x="82803" y="113284"/>
                  </a:lnTo>
                  <a:lnTo>
                    <a:pt x="80772" y="112013"/>
                  </a:lnTo>
                  <a:lnTo>
                    <a:pt x="78359" y="111125"/>
                  </a:lnTo>
                  <a:lnTo>
                    <a:pt x="75818" y="110109"/>
                  </a:lnTo>
                  <a:lnTo>
                    <a:pt x="72643" y="109727"/>
                  </a:lnTo>
                  <a:lnTo>
                    <a:pt x="68706" y="109727"/>
                  </a:lnTo>
                  <a:lnTo>
                    <a:pt x="65150" y="109727"/>
                  </a:lnTo>
                  <a:lnTo>
                    <a:pt x="41909" y="128270"/>
                  </a:lnTo>
                  <a:lnTo>
                    <a:pt x="41909" y="131699"/>
                  </a:lnTo>
                  <a:lnTo>
                    <a:pt x="41909" y="135762"/>
                  </a:lnTo>
                  <a:lnTo>
                    <a:pt x="42671" y="139446"/>
                  </a:lnTo>
                  <a:lnTo>
                    <a:pt x="44068" y="142748"/>
                  </a:lnTo>
                  <a:lnTo>
                    <a:pt x="45465" y="146176"/>
                  </a:lnTo>
                  <a:lnTo>
                    <a:pt x="75692" y="170180"/>
                  </a:lnTo>
                  <a:lnTo>
                    <a:pt x="79502" y="171958"/>
                  </a:lnTo>
                  <a:lnTo>
                    <a:pt x="83184" y="173736"/>
                  </a:lnTo>
                  <a:lnTo>
                    <a:pt x="86740" y="175260"/>
                  </a:lnTo>
                  <a:lnTo>
                    <a:pt x="90297" y="176784"/>
                  </a:lnTo>
                  <a:lnTo>
                    <a:pt x="76072" y="201930"/>
                  </a:lnTo>
                  <a:lnTo>
                    <a:pt x="37449" y="182625"/>
                  </a:lnTo>
                  <a:lnTo>
                    <a:pt x="14497" y="152092"/>
                  </a:lnTo>
                  <a:lnTo>
                    <a:pt x="11175" y="131572"/>
                  </a:lnTo>
                  <a:lnTo>
                    <a:pt x="11175" y="127888"/>
                  </a:lnTo>
                  <a:lnTo>
                    <a:pt x="19812" y="105029"/>
                  </a:lnTo>
                  <a:lnTo>
                    <a:pt x="16256" y="101346"/>
                  </a:lnTo>
                  <a:lnTo>
                    <a:pt x="13462" y="97282"/>
                  </a:lnTo>
                  <a:lnTo>
                    <a:pt x="11430" y="92710"/>
                  </a:lnTo>
                  <a:lnTo>
                    <a:pt x="9271" y="88264"/>
                  </a:lnTo>
                  <a:lnTo>
                    <a:pt x="8255" y="83438"/>
                  </a:lnTo>
                  <a:lnTo>
                    <a:pt x="8255" y="78359"/>
                  </a:lnTo>
                  <a:lnTo>
                    <a:pt x="8255" y="73279"/>
                  </a:lnTo>
                  <a:lnTo>
                    <a:pt x="9143" y="68452"/>
                  </a:lnTo>
                  <a:lnTo>
                    <a:pt x="11049" y="64008"/>
                  </a:lnTo>
                  <a:lnTo>
                    <a:pt x="12827" y="59436"/>
                  </a:lnTo>
                  <a:lnTo>
                    <a:pt x="39496" y="40767"/>
                  </a:lnTo>
                  <a:lnTo>
                    <a:pt x="44831" y="40767"/>
                  </a:lnTo>
                  <a:lnTo>
                    <a:pt x="74294" y="40767"/>
                  </a:lnTo>
                  <a:lnTo>
                    <a:pt x="74294" y="29210"/>
                  </a:lnTo>
                  <a:lnTo>
                    <a:pt x="0" y="2921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45259" y="578358"/>
              <a:ext cx="1671701" cy="264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56837" y="594995"/>
              <a:ext cx="413385" cy="2432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56837" y="594995"/>
              <a:ext cx="413384" cy="243204"/>
            </a:xfrm>
            <a:custGeom>
              <a:avLst/>
              <a:gdLst/>
              <a:ahLst/>
              <a:cxnLst/>
              <a:rect l="l" t="t" r="r" b="b"/>
              <a:pathLst>
                <a:path w="413385" h="243205">
                  <a:moveTo>
                    <a:pt x="252222" y="134746"/>
                  </a:moveTo>
                  <a:lnTo>
                    <a:pt x="248158" y="134746"/>
                  </a:lnTo>
                  <a:lnTo>
                    <a:pt x="244728" y="135127"/>
                  </a:lnTo>
                  <a:lnTo>
                    <a:pt x="241808" y="135889"/>
                  </a:lnTo>
                  <a:lnTo>
                    <a:pt x="238887" y="136651"/>
                  </a:lnTo>
                  <a:lnTo>
                    <a:pt x="236474" y="137667"/>
                  </a:lnTo>
                  <a:lnTo>
                    <a:pt x="234569" y="138937"/>
                  </a:lnTo>
                  <a:lnTo>
                    <a:pt x="232537" y="140207"/>
                  </a:lnTo>
                  <a:lnTo>
                    <a:pt x="227202" y="148081"/>
                  </a:lnTo>
                  <a:lnTo>
                    <a:pt x="226567" y="149605"/>
                  </a:lnTo>
                  <a:lnTo>
                    <a:pt x="226187" y="151256"/>
                  </a:lnTo>
                  <a:lnTo>
                    <a:pt x="226060" y="152780"/>
                  </a:lnTo>
                  <a:lnTo>
                    <a:pt x="225806" y="154304"/>
                  </a:lnTo>
                  <a:lnTo>
                    <a:pt x="225806" y="155575"/>
                  </a:lnTo>
                  <a:lnTo>
                    <a:pt x="225806" y="156844"/>
                  </a:lnTo>
                  <a:lnTo>
                    <a:pt x="225806" y="159765"/>
                  </a:lnTo>
                  <a:lnTo>
                    <a:pt x="226313" y="162559"/>
                  </a:lnTo>
                  <a:lnTo>
                    <a:pt x="227457" y="165100"/>
                  </a:lnTo>
                  <a:lnTo>
                    <a:pt x="228600" y="167639"/>
                  </a:lnTo>
                  <a:lnTo>
                    <a:pt x="230250" y="169925"/>
                  </a:lnTo>
                  <a:lnTo>
                    <a:pt x="232156" y="171830"/>
                  </a:lnTo>
                  <a:lnTo>
                    <a:pt x="234187" y="173735"/>
                  </a:lnTo>
                  <a:lnTo>
                    <a:pt x="236600" y="175259"/>
                  </a:lnTo>
                  <a:lnTo>
                    <a:pt x="239267" y="176275"/>
                  </a:lnTo>
                  <a:lnTo>
                    <a:pt x="242062" y="177418"/>
                  </a:lnTo>
                  <a:lnTo>
                    <a:pt x="244983" y="177926"/>
                  </a:lnTo>
                  <a:lnTo>
                    <a:pt x="248158" y="177926"/>
                  </a:lnTo>
                  <a:lnTo>
                    <a:pt x="251967" y="177926"/>
                  </a:lnTo>
                  <a:lnTo>
                    <a:pt x="255524" y="177418"/>
                  </a:lnTo>
                  <a:lnTo>
                    <a:pt x="258825" y="176402"/>
                  </a:lnTo>
                  <a:lnTo>
                    <a:pt x="262254" y="175387"/>
                  </a:lnTo>
                  <a:lnTo>
                    <a:pt x="265302" y="174243"/>
                  </a:lnTo>
                  <a:lnTo>
                    <a:pt x="267970" y="172846"/>
                  </a:lnTo>
                  <a:lnTo>
                    <a:pt x="270637" y="171576"/>
                  </a:lnTo>
                  <a:lnTo>
                    <a:pt x="279526" y="164591"/>
                  </a:lnTo>
                  <a:lnTo>
                    <a:pt x="279526" y="142493"/>
                  </a:lnTo>
                  <a:lnTo>
                    <a:pt x="277622" y="141604"/>
                  </a:lnTo>
                  <a:lnTo>
                    <a:pt x="275589" y="140715"/>
                  </a:lnTo>
                  <a:lnTo>
                    <a:pt x="273303" y="139826"/>
                  </a:lnTo>
                  <a:lnTo>
                    <a:pt x="271017" y="138810"/>
                  </a:lnTo>
                  <a:lnTo>
                    <a:pt x="268604" y="138049"/>
                  </a:lnTo>
                  <a:lnTo>
                    <a:pt x="266319" y="137287"/>
                  </a:lnTo>
                  <a:lnTo>
                    <a:pt x="263906" y="136525"/>
                  </a:lnTo>
                  <a:lnTo>
                    <a:pt x="261492" y="135889"/>
                  </a:lnTo>
                  <a:lnTo>
                    <a:pt x="259079" y="135508"/>
                  </a:lnTo>
                  <a:lnTo>
                    <a:pt x="256666" y="135000"/>
                  </a:lnTo>
                  <a:lnTo>
                    <a:pt x="254381" y="134746"/>
                  </a:lnTo>
                  <a:lnTo>
                    <a:pt x="252222" y="134746"/>
                  </a:lnTo>
                  <a:close/>
                </a:path>
                <a:path w="413385" h="243205">
                  <a:moveTo>
                    <a:pt x="82550" y="93217"/>
                  </a:moveTo>
                  <a:lnTo>
                    <a:pt x="82550" y="122300"/>
                  </a:lnTo>
                  <a:lnTo>
                    <a:pt x="82550" y="124840"/>
                  </a:lnTo>
                  <a:lnTo>
                    <a:pt x="82550" y="127253"/>
                  </a:lnTo>
                  <a:lnTo>
                    <a:pt x="82550" y="129539"/>
                  </a:lnTo>
                  <a:lnTo>
                    <a:pt x="82423" y="131952"/>
                  </a:lnTo>
                  <a:lnTo>
                    <a:pt x="82423" y="133984"/>
                  </a:lnTo>
                  <a:lnTo>
                    <a:pt x="82169" y="135889"/>
                  </a:lnTo>
                  <a:lnTo>
                    <a:pt x="124206" y="135889"/>
                  </a:lnTo>
                  <a:lnTo>
                    <a:pt x="124206" y="93217"/>
                  </a:lnTo>
                  <a:lnTo>
                    <a:pt x="82550" y="93217"/>
                  </a:lnTo>
                  <a:close/>
                </a:path>
                <a:path w="413385" h="243205">
                  <a:moveTo>
                    <a:pt x="96774" y="0"/>
                  </a:moveTo>
                  <a:lnTo>
                    <a:pt x="161544" y="64007"/>
                  </a:lnTo>
                  <a:lnTo>
                    <a:pt x="185927" y="64007"/>
                  </a:lnTo>
                  <a:lnTo>
                    <a:pt x="194690" y="64007"/>
                  </a:lnTo>
                  <a:lnTo>
                    <a:pt x="338327" y="64007"/>
                  </a:lnTo>
                  <a:lnTo>
                    <a:pt x="347345" y="64007"/>
                  </a:lnTo>
                  <a:lnTo>
                    <a:pt x="413385" y="64007"/>
                  </a:lnTo>
                  <a:lnTo>
                    <a:pt x="413385" y="93217"/>
                  </a:lnTo>
                  <a:lnTo>
                    <a:pt x="384301" y="93217"/>
                  </a:lnTo>
                  <a:lnTo>
                    <a:pt x="384301" y="227964"/>
                  </a:lnTo>
                  <a:lnTo>
                    <a:pt x="352678" y="227964"/>
                  </a:lnTo>
                  <a:lnTo>
                    <a:pt x="352678" y="93217"/>
                  </a:lnTo>
                  <a:lnTo>
                    <a:pt x="347345" y="93217"/>
                  </a:lnTo>
                  <a:lnTo>
                    <a:pt x="338327" y="93217"/>
                  </a:lnTo>
                  <a:lnTo>
                    <a:pt x="311150" y="93217"/>
                  </a:lnTo>
                  <a:lnTo>
                    <a:pt x="311150" y="227964"/>
                  </a:lnTo>
                  <a:lnTo>
                    <a:pt x="279526" y="227964"/>
                  </a:lnTo>
                  <a:lnTo>
                    <a:pt x="279526" y="198627"/>
                  </a:lnTo>
                  <a:lnTo>
                    <a:pt x="274065" y="201549"/>
                  </a:lnTo>
                  <a:lnTo>
                    <a:pt x="268604" y="203580"/>
                  </a:lnTo>
                  <a:lnTo>
                    <a:pt x="263016" y="204596"/>
                  </a:lnTo>
                  <a:lnTo>
                    <a:pt x="257428" y="205739"/>
                  </a:lnTo>
                  <a:lnTo>
                    <a:pt x="251840" y="206247"/>
                  </a:lnTo>
                  <a:lnTo>
                    <a:pt x="246125" y="206247"/>
                  </a:lnTo>
                  <a:lnTo>
                    <a:pt x="239140" y="206247"/>
                  </a:lnTo>
                  <a:lnTo>
                    <a:pt x="232663" y="204977"/>
                  </a:lnTo>
                  <a:lnTo>
                    <a:pt x="226567" y="202310"/>
                  </a:lnTo>
                  <a:lnTo>
                    <a:pt x="220472" y="199643"/>
                  </a:lnTo>
                  <a:lnTo>
                    <a:pt x="215137" y="196087"/>
                  </a:lnTo>
                  <a:lnTo>
                    <a:pt x="210692" y="191515"/>
                  </a:lnTo>
                  <a:lnTo>
                    <a:pt x="206121" y="186943"/>
                  </a:lnTo>
                  <a:lnTo>
                    <a:pt x="202564" y="181609"/>
                  </a:lnTo>
                  <a:lnTo>
                    <a:pt x="200025" y="175387"/>
                  </a:lnTo>
                  <a:lnTo>
                    <a:pt x="197485" y="169290"/>
                  </a:lnTo>
                  <a:lnTo>
                    <a:pt x="196214" y="162813"/>
                  </a:lnTo>
                  <a:lnTo>
                    <a:pt x="196214" y="155828"/>
                  </a:lnTo>
                  <a:lnTo>
                    <a:pt x="196214" y="148589"/>
                  </a:lnTo>
                  <a:lnTo>
                    <a:pt x="197612" y="141985"/>
                  </a:lnTo>
                  <a:lnTo>
                    <a:pt x="222631" y="113029"/>
                  </a:lnTo>
                  <a:lnTo>
                    <a:pt x="243586" y="107060"/>
                  </a:lnTo>
                  <a:lnTo>
                    <a:pt x="251460" y="107060"/>
                  </a:lnTo>
                  <a:lnTo>
                    <a:pt x="257301" y="107060"/>
                  </a:lnTo>
                  <a:lnTo>
                    <a:pt x="262636" y="107568"/>
                  </a:lnTo>
                  <a:lnTo>
                    <a:pt x="267208" y="108712"/>
                  </a:lnTo>
                  <a:lnTo>
                    <a:pt x="271907" y="109727"/>
                  </a:lnTo>
                  <a:lnTo>
                    <a:pt x="275971" y="110997"/>
                  </a:lnTo>
                  <a:lnTo>
                    <a:pt x="279526" y="112394"/>
                  </a:lnTo>
                  <a:lnTo>
                    <a:pt x="279526" y="93217"/>
                  </a:lnTo>
                  <a:lnTo>
                    <a:pt x="194690" y="93217"/>
                  </a:lnTo>
                  <a:lnTo>
                    <a:pt x="185927" y="93217"/>
                  </a:lnTo>
                  <a:lnTo>
                    <a:pt x="155828" y="93217"/>
                  </a:lnTo>
                  <a:lnTo>
                    <a:pt x="155828" y="227964"/>
                  </a:lnTo>
                  <a:lnTo>
                    <a:pt x="124206" y="227964"/>
                  </a:lnTo>
                  <a:lnTo>
                    <a:pt x="124206" y="165100"/>
                  </a:lnTo>
                  <a:lnTo>
                    <a:pt x="74040" y="165100"/>
                  </a:lnTo>
                  <a:lnTo>
                    <a:pt x="62229" y="177164"/>
                  </a:lnTo>
                  <a:lnTo>
                    <a:pt x="100837" y="222884"/>
                  </a:lnTo>
                  <a:lnTo>
                    <a:pt x="76708" y="243204"/>
                  </a:lnTo>
                  <a:lnTo>
                    <a:pt x="2286" y="155320"/>
                  </a:lnTo>
                  <a:lnTo>
                    <a:pt x="26542" y="134874"/>
                  </a:lnTo>
                  <a:lnTo>
                    <a:pt x="41401" y="152907"/>
                  </a:lnTo>
                  <a:lnTo>
                    <a:pt x="45642" y="150572"/>
                  </a:lnTo>
                  <a:lnTo>
                    <a:pt x="48656" y="144700"/>
                  </a:lnTo>
                  <a:lnTo>
                    <a:pt x="50456" y="135280"/>
                  </a:lnTo>
                  <a:lnTo>
                    <a:pt x="51053" y="122300"/>
                  </a:lnTo>
                  <a:lnTo>
                    <a:pt x="51053" y="93217"/>
                  </a:lnTo>
                  <a:lnTo>
                    <a:pt x="0" y="93217"/>
                  </a:lnTo>
                  <a:lnTo>
                    <a:pt x="0" y="64007"/>
                  </a:lnTo>
                  <a:lnTo>
                    <a:pt x="126873" y="64007"/>
                  </a:lnTo>
                  <a:lnTo>
                    <a:pt x="76453" y="20192"/>
                  </a:lnTo>
                  <a:lnTo>
                    <a:pt x="96774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0862" y="587375"/>
              <a:ext cx="1081913" cy="3370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34178" y="659003"/>
              <a:ext cx="527176" cy="1737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34178" y="659003"/>
              <a:ext cx="527685" cy="173990"/>
            </a:xfrm>
            <a:custGeom>
              <a:avLst/>
              <a:gdLst/>
              <a:ahLst/>
              <a:cxnLst/>
              <a:rect l="l" t="t" r="r" b="b"/>
              <a:pathLst>
                <a:path w="527685" h="173990">
                  <a:moveTo>
                    <a:pt x="387858" y="90932"/>
                  </a:moveTo>
                  <a:lnTo>
                    <a:pt x="379222" y="100964"/>
                  </a:lnTo>
                  <a:lnTo>
                    <a:pt x="379222" y="104775"/>
                  </a:lnTo>
                  <a:lnTo>
                    <a:pt x="379222" y="111633"/>
                  </a:lnTo>
                  <a:lnTo>
                    <a:pt x="381762" y="115062"/>
                  </a:lnTo>
                  <a:lnTo>
                    <a:pt x="386714" y="115062"/>
                  </a:lnTo>
                  <a:lnTo>
                    <a:pt x="390906" y="115062"/>
                  </a:lnTo>
                  <a:lnTo>
                    <a:pt x="392938" y="111125"/>
                  </a:lnTo>
                  <a:lnTo>
                    <a:pt x="392938" y="103505"/>
                  </a:lnTo>
                  <a:lnTo>
                    <a:pt x="392938" y="100711"/>
                  </a:lnTo>
                  <a:lnTo>
                    <a:pt x="392557" y="98298"/>
                  </a:lnTo>
                  <a:lnTo>
                    <a:pt x="391668" y="96138"/>
                  </a:lnTo>
                  <a:lnTo>
                    <a:pt x="390779" y="93980"/>
                  </a:lnTo>
                  <a:lnTo>
                    <a:pt x="389509" y="92201"/>
                  </a:lnTo>
                  <a:lnTo>
                    <a:pt x="387858" y="90932"/>
                  </a:lnTo>
                  <a:close/>
                </a:path>
                <a:path w="527685" h="173990">
                  <a:moveTo>
                    <a:pt x="54229" y="74041"/>
                  </a:moveTo>
                  <a:lnTo>
                    <a:pt x="43561" y="74041"/>
                  </a:lnTo>
                  <a:lnTo>
                    <a:pt x="38226" y="77724"/>
                  </a:lnTo>
                  <a:lnTo>
                    <a:pt x="38226" y="85089"/>
                  </a:lnTo>
                  <a:lnTo>
                    <a:pt x="38226" y="89788"/>
                  </a:lnTo>
                  <a:lnTo>
                    <a:pt x="39497" y="93345"/>
                  </a:lnTo>
                  <a:lnTo>
                    <a:pt x="42163" y="95758"/>
                  </a:lnTo>
                  <a:lnTo>
                    <a:pt x="44831" y="98044"/>
                  </a:lnTo>
                  <a:lnTo>
                    <a:pt x="48260" y="99313"/>
                  </a:lnTo>
                  <a:lnTo>
                    <a:pt x="52577" y="99313"/>
                  </a:lnTo>
                  <a:lnTo>
                    <a:pt x="54991" y="99313"/>
                  </a:lnTo>
                  <a:lnTo>
                    <a:pt x="57404" y="98806"/>
                  </a:lnTo>
                  <a:lnTo>
                    <a:pt x="60071" y="97789"/>
                  </a:lnTo>
                  <a:lnTo>
                    <a:pt x="62611" y="96900"/>
                  </a:lnTo>
                  <a:lnTo>
                    <a:pt x="65277" y="95758"/>
                  </a:lnTo>
                  <a:lnTo>
                    <a:pt x="67818" y="94361"/>
                  </a:lnTo>
                  <a:lnTo>
                    <a:pt x="70358" y="92963"/>
                  </a:lnTo>
                  <a:lnTo>
                    <a:pt x="72771" y="91439"/>
                  </a:lnTo>
                  <a:lnTo>
                    <a:pt x="75184" y="89916"/>
                  </a:lnTo>
                  <a:lnTo>
                    <a:pt x="77597" y="88264"/>
                  </a:lnTo>
                  <a:lnTo>
                    <a:pt x="79629" y="86741"/>
                  </a:lnTo>
                  <a:lnTo>
                    <a:pt x="81407" y="85344"/>
                  </a:lnTo>
                  <a:lnTo>
                    <a:pt x="81407" y="82169"/>
                  </a:lnTo>
                  <a:lnTo>
                    <a:pt x="80010" y="81534"/>
                  </a:lnTo>
                  <a:lnTo>
                    <a:pt x="78359" y="80645"/>
                  </a:lnTo>
                  <a:lnTo>
                    <a:pt x="62864" y="74930"/>
                  </a:lnTo>
                  <a:lnTo>
                    <a:pt x="60198" y="74295"/>
                  </a:lnTo>
                  <a:lnTo>
                    <a:pt x="57276" y="74041"/>
                  </a:lnTo>
                  <a:lnTo>
                    <a:pt x="54229" y="74041"/>
                  </a:lnTo>
                  <a:close/>
                </a:path>
                <a:path w="527685" h="173990">
                  <a:moveTo>
                    <a:pt x="0" y="0"/>
                  </a:moveTo>
                  <a:lnTo>
                    <a:pt x="0" y="0"/>
                  </a:lnTo>
                  <a:lnTo>
                    <a:pt x="527176" y="0"/>
                  </a:lnTo>
                  <a:lnTo>
                    <a:pt x="527176" y="29210"/>
                  </a:lnTo>
                  <a:lnTo>
                    <a:pt x="489331" y="29210"/>
                  </a:lnTo>
                  <a:lnTo>
                    <a:pt x="489331" y="163957"/>
                  </a:lnTo>
                  <a:lnTo>
                    <a:pt x="457708" y="163957"/>
                  </a:lnTo>
                  <a:lnTo>
                    <a:pt x="457708" y="90932"/>
                  </a:lnTo>
                  <a:lnTo>
                    <a:pt x="419735" y="90932"/>
                  </a:lnTo>
                  <a:lnTo>
                    <a:pt x="420370" y="92583"/>
                  </a:lnTo>
                  <a:lnTo>
                    <a:pt x="420877" y="94487"/>
                  </a:lnTo>
                  <a:lnTo>
                    <a:pt x="421386" y="96647"/>
                  </a:lnTo>
                  <a:lnTo>
                    <a:pt x="421894" y="98933"/>
                  </a:lnTo>
                  <a:lnTo>
                    <a:pt x="422021" y="101219"/>
                  </a:lnTo>
                  <a:lnTo>
                    <a:pt x="422021" y="103505"/>
                  </a:lnTo>
                  <a:lnTo>
                    <a:pt x="419826" y="121193"/>
                  </a:lnTo>
                  <a:lnTo>
                    <a:pt x="413226" y="133858"/>
                  </a:lnTo>
                  <a:lnTo>
                    <a:pt x="402197" y="141474"/>
                  </a:lnTo>
                  <a:lnTo>
                    <a:pt x="386714" y="144018"/>
                  </a:lnTo>
                  <a:lnTo>
                    <a:pt x="381126" y="144018"/>
                  </a:lnTo>
                  <a:lnTo>
                    <a:pt x="376047" y="143001"/>
                  </a:lnTo>
                  <a:lnTo>
                    <a:pt x="371475" y="140970"/>
                  </a:lnTo>
                  <a:lnTo>
                    <a:pt x="366775" y="138937"/>
                  </a:lnTo>
                  <a:lnTo>
                    <a:pt x="362838" y="136144"/>
                  </a:lnTo>
                  <a:lnTo>
                    <a:pt x="359537" y="132461"/>
                  </a:lnTo>
                  <a:lnTo>
                    <a:pt x="356235" y="128905"/>
                  </a:lnTo>
                  <a:lnTo>
                    <a:pt x="353695" y="124587"/>
                  </a:lnTo>
                  <a:lnTo>
                    <a:pt x="351917" y="119761"/>
                  </a:lnTo>
                  <a:lnTo>
                    <a:pt x="350138" y="114808"/>
                  </a:lnTo>
                  <a:lnTo>
                    <a:pt x="349250" y="109600"/>
                  </a:lnTo>
                  <a:lnTo>
                    <a:pt x="349250" y="103886"/>
                  </a:lnTo>
                  <a:lnTo>
                    <a:pt x="352131" y="85457"/>
                  </a:lnTo>
                  <a:lnTo>
                    <a:pt x="360775" y="72278"/>
                  </a:lnTo>
                  <a:lnTo>
                    <a:pt x="375181" y="64363"/>
                  </a:lnTo>
                  <a:lnTo>
                    <a:pt x="395350" y="61722"/>
                  </a:lnTo>
                  <a:lnTo>
                    <a:pt x="457708" y="61722"/>
                  </a:lnTo>
                  <a:lnTo>
                    <a:pt x="457708" y="29210"/>
                  </a:lnTo>
                  <a:lnTo>
                    <a:pt x="354584" y="29210"/>
                  </a:lnTo>
                  <a:lnTo>
                    <a:pt x="345948" y="29210"/>
                  </a:lnTo>
                  <a:lnTo>
                    <a:pt x="282194" y="29210"/>
                  </a:lnTo>
                  <a:lnTo>
                    <a:pt x="282194" y="56007"/>
                  </a:lnTo>
                  <a:lnTo>
                    <a:pt x="283337" y="55752"/>
                  </a:lnTo>
                  <a:lnTo>
                    <a:pt x="284734" y="55499"/>
                  </a:lnTo>
                  <a:lnTo>
                    <a:pt x="286385" y="55372"/>
                  </a:lnTo>
                  <a:lnTo>
                    <a:pt x="288036" y="55118"/>
                  </a:lnTo>
                  <a:lnTo>
                    <a:pt x="289433" y="54991"/>
                  </a:lnTo>
                  <a:lnTo>
                    <a:pt x="290702" y="54991"/>
                  </a:lnTo>
                  <a:lnTo>
                    <a:pt x="298323" y="54991"/>
                  </a:lnTo>
                  <a:lnTo>
                    <a:pt x="323850" y="69214"/>
                  </a:lnTo>
                  <a:lnTo>
                    <a:pt x="327406" y="73533"/>
                  </a:lnTo>
                  <a:lnTo>
                    <a:pt x="330073" y="78359"/>
                  </a:lnTo>
                  <a:lnTo>
                    <a:pt x="331724" y="83693"/>
                  </a:lnTo>
                  <a:lnTo>
                    <a:pt x="333375" y="89154"/>
                  </a:lnTo>
                  <a:lnTo>
                    <a:pt x="334137" y="94614"/>
                  </a:lnTo>
                  <a:lnTo>
                    <a:pt x="334137" y="100075"/>
                  </a:lnTo>
                  <a:lnTo>
                    <a:pt x="332303" y="111152"/>
                  </a:lnTo>
                  <a:lnTo>
                    <a:pt x="326802" y="121348"/>
                  </a:lnTo>
                  <a:lnTo>
                    <a:pt x="317634" y="130686"/>
                  </a:lnTo>
                  <a:lnTo>
                    <a:pt x="304800" y="139192"/>
                  </a:lnTo>
                  <a:lnTo>
                    <a:pt x="291719" y="116332"/>
                  </a:lnTo>
                  <a:lnTo>
                    <a:pt x="300736" y="111506"/>
                  </a:lnTo>
                  <a:lnTo>
                    <a:pt x="305308" y="106680"/>
                  </a:lnTo>
                  <a:lnTo>
                    <a:pt x="305308" y="101473"/>
                  </a:lnTo>
                  <a:lnTo>
                    <a:pt x="305308" y="99313"/>
                  </a:lnTo>
                  <a:lnTo>
                    <a:pt x="305054" y="97027"/>
                  </a:lnTo>
                  <a:lnTo>
                    <a:pt x="304292" y="94742"/>
                  </a:lnTo>
                  <a:lnTo>
                    <a:pt x="303657" y="92583"/>
                  </a:lnTo>
                  <a:lnTo>
                    <a:pt x="302641" y="90550"/>
                  </a:lnTo>
                  <a:lnTo>
                    <a:pt x="301117" y="88773"/>
                  </a:lnTo>
                  <a:lnTo>
                    <a:pt x="299720" y="86995"/>
                  </a:lnTo>
                  <a:lnTo>
                    <a:pt x="297942" y="85471"/>
                  </a:lnTo>
                  <a:lnTo>
                    <a:pt x="295783" y="84327"/>
                  </a:lnTo>
                  <a:lnTo>
                    <a:pt x="293624" y="83185"/>
                  </a:lnTo>
                  <a:lnTo>
                    <a:pt x="291084" y="82550"/>
                  </a:lnTo>
                  <a:lnTo>
                    <a:pt x="288036" y="82550"/>
                  </a:lnTo>
                  <a:lnTo>
                    <a:pt x="286131" y="82550"/>
                  </a:lnTo>
                  <a:lnTo>
                    <a:pt x="280035" y="85217"/>
                  </a:lnTo>
                  <a:lnTo>
                    <a:pt x="279019" y="86106"/>
                  </a:lnTo>
                  <a:lnTo>
                    <a:pt x="278257" y="87249"/>
                  </a:lnTo>
                  <a:lnTo>
                    <a:pt x="277622" y="88646"/>
                  </a:lnTo>
                  <a:lnTo>
                    <a:pt x="276987" y="90043"/>
                  </a:lnTo>
                  <a:lnTo>
                    <a:pt x="276225" y="91694"/>
                  </a:lnTo>
                  <a:lnTo>
                    <a:pt x="275463" y="93599"/>
                  </a:lnTo>
                  <a:lnTo>
                    <a:pt x="274320" y="95758"/>
                  </a:lnTo>
                  <a:lnTo>
                    <a:pt x="265430" y="104901"/>
                  </a:lnTo>
                  <a:lnTo>
                    <a:pt x="312166" y="151511"/>
                  </a:lnTo>
                  <a:lnTo>
                    <a:pt x="289941" y="173736"/>
                  </a:lnTo>
                  <a:lnTo>
                    <a:pt x="202692" y="86613"/>
                  </a:lnTo>
                  <a:lnTo>
                    <a:pt x="224789" y="64135"/>
                  </a:lnTo>
                  <a:lnTo>
                    <a:pt x="242443" y="81914"/>
                  </a:lnTo>
                  <a:lnTo>
                    <a:pt x="245237" y="81152"/>
                  </a:lnTo>
                  <a:lnTo>
                    <a:pt x="247396" y="78994"/>
                  </a:lnTo>
                  <a:lnTo>
                    <a:pt x="248666" y="75311"/>
                  </a:lnTo>
                  <a:lnTo>
                    <a:pt x="249936" y="71627"/>
                  </a:lnTo>
                  <a:lnTo>
                    <a:pt x="250698" y="65786"/>
                  </a:lnTo>
                  <a:lnTo>
                    <a:pt x="250698" y="57912"/>
                  </a:lnTo>
                  <a:lnTo>
                    <a:pt x="250698" y="29210"/>
                  </a:lnTo>
                  <a:lnTo>
                    <a:pt x="207899" y="29210"/>
                  </a:lnTo>
                  <a:lnTo>
                    <a:pt x="199644" y="29210"/>
                  </a:lnTo>
                  <a:lnTo>
                    <a:pt x="113030" y="29210"/>
                  </a:lnTo>
                  <a:lnTo>
                    <a:pt x="113030" y="63246"/>
                  </a:lnTo>
                  <a:lnTo>
                    <a:pt x="133731" y="55752"/>
                  </a:lnTo>
                  <a:lnTo>
                    <a:pt x="138557" y="55752"/>
                  </a:lnTo>
                  <a:lnTo>
                    <a:pt x="144907" y="55752"/>
                  </a:lnTo>
                  <a:lnTo>
                    <a:pt x="177800" y="82169"/>
                  </a:lnTo>
                  <a:lnTo>
                    <a:pt x="179832" y="87630"/>
                  </a:lnTo>
                  <a:lnTo>
                    <a:pt x="180721" y="93852"/>
                  </a:lnTo>
                  <a:lnTo>
                    <a:pt x="180721" y="100584"/>
                  </a:lnTo>
                  <a:lnTo>
                    <a:pt x="180721" y="104901"/>
                  </a:lnTo>
                  <a:lnTo>
                    <a:pt x="180086" y="109347"/>
                  </a:lnTo>
                  <a:lnTo>
                    <a:pt x="178816" y="113919"/>
                  </a:lnTo>
                  <a:lnTo>
                    <a:pt x="177546" y="118618"/>
                  </a:lnTo>
                  <a:lnTo>
                    <a:pt x="165988" y="140843"/>
                  </a:lnTo>
                  <a:lnTo>
                    <a:pt x="163068" y="145161"/>
                  </a:lnTo>
                  <a:lnTo>
                    <a:pt x="160020" y="148971"/>
                  </a:lnTo>
                  <a:lnTo>
                    <a:pt x="156718" y="152400"/>
                  </a:lnTo>
                  <a:lnTo>
                    <a:pt x="137287" y="128270"/>
                  </a:lnTo>
                  <a:lnTo>
                    <a:pt x="138937" y="126492"/>
                  </a:lnTo>
                  <a:lnTo>
                    <a:pt x="140588" y="124333"/>
                  </a:lnTo>
                  <a:lnTo>
                    <a:pt x="142239" y="121920"/>
                  </a:lnTo>
                  <a:lnTo>
                    <a:pt x="143891" y="119507"/>
                  </a:lnTo>
                  <a:lnTo>
                    <a:pt x="145414" y="116967"/>
                  </a:lnTo>
                  <a:lnTo>
                    <a:pt x="146685" y="114426"/>
                  </a:lnTo>
                  <a:lnTo>
                    <a:pt x="147955" y="111887"/>
                  </a:lnTo>
                  <a:lnTo>
                    <a:pt x="148971" y="109347"/>
                  </a:lnTo>
                  <a:lnTo>
                    <a:pt x="149860" y="106807"/>
                  </a:lnTo>
                  <a:lnTo>
                    <a:pt x="150622" y="104394"/>
                  </a:lnTo>
                  <a:lnTo>
                    <a:pt x="151002" y="102108"/>
                  </a:lnTo>
                  <a:lnTo>
                    <a:pt x="151002" y="100202"/>
                  </a:lnTo>
                  <a:lnTo>
                    <a:pt x="151002" y="97409"/>
                  </a:lnTo>
                  <a:lnTo>
                    <a:pt x="150622" y="94869"/>
                  </a:lnTo>
                  <a:lnTo>
                    <a:pt x="149606" y="92963"/>
                  </a:lnTo>
                  <a:lnTo>
                    <a:pt x="148717" y="90932"/>
                  </a:lnTo>
                  <a:lnTo>
                    <a:pt x="138557" y="84582"/>
                  </a:lnTo>
                  <a:lnTo>
                    <a:pt x="137287" y="84582"/>
                  </a:lnTo>
                  <a:lnTo>
                    <a:pt x="134874" y="84582"/>
                  </a:lnTo>
                  <a:lnTo>
                    <a:pt x="124841" y="88646"/>
                  </a:lnTo>
                  <a:lnTo>
                    <a:pt x="122936" y="89916"/>
                  </a:lnTo>
                  <a:lnTo>
                    <a:pt x="113030" y="99060"/>
                  </a:lnTo>
                  <a:lnTo>
                    <a:pt x="113030" y="163957"/>
                  </a:lnTo>
                  <a:lnTo>
                    <a:pt x="81407" y="163957"/>
                  </a:lnTo>
                  <a:lnTo>
                    <a:pt x="81407" y="120142"/>
                  </a:lnTo>
                  <a:lnTo>
                    <a:pt x="77470" y="122300"/>
                  </a:lnTo>
                  <a:lnTo>
                    <a:pt x="73025" y="124206"/>
                  </a:lnTo>
                  <a:lnTo>
                    <a:pt x="67945" y="125984"/>
                  </a:lnTo>
                  <a:lnTo>
                    <a:pt x="62864" y="127762"/>
                  </a:lnTo>
                  <a:lnTo>
                    <a:pt x="57785" y="128650"/>
                  </a:lnTo>
                  <a:lnTo>
                    <a:pt x="52577" y="128650"/>
                  </a:lnTo>
                  <a:lnTo>
                    <a:pt x="44196" y="128650"/>
                  </a:lnTo>
                  <a:lnTo>
                    <a:pt x="37084" y="127381"/>
                  </a:lnTo>
                  <a:lnTo>
                    <a:pt x="31242" y="124713"/>
                  </a:lnTo>
                  <a:lnTo>
                    <a:pt x="25400" y="122047"/>
                  </a:lnTo>
                  <a:lnTo>
                    <a:pt x="20700" y="118745"/>
                  </a:lnTo>
                  <a:lnTo>
                    <a:pt x="17145" y="114554"/>
                  </a:lnTo>
                  <a:lnTo>
                    <a:pt x="13462" y="110489"/>
                  </a:lnTo>
                  <a:lnTo>
                    <a:pt x="10922" y="105918"/>
                  </a:lnTo>
                  <a:lnTo>
                    <a:pt x="9398" y="100964"/>
                  </a:lnTo>
                  <a:lnTo>
                    <a:pt x="7747" y="96012"/>
                  </a:lnTo>
                  <a:lnTo>
                    <a:pt x="6985" y="91186"/>
                  </a:lnTo>
                  <a:lnTo>
                    <a:pt x="6985" y="86487"/>
                  </a:lnTo>
                  <a:lnTo>
                    <a:pt x="6985" y="80263"/>
                  </a:lnTo>
                  <a:lnTo>
                    <a:pt x="8127" y="74675"/>
                  </a:lnTo>
                  <a:lnTo>
                    <a:pt x="10541" y="69596"/>
                  </a:lnTo>
                  <a:lnTo>
                    <a:pt x="12826" y="64516"/>
                  </a:lnTo>
                  <a:lnTo>
                    <a:pt x="47244" y="44704"/>
                  </a:lnTo>
                  <a:lnTo>
                    <a:pt x="54229" y="44704"/>
                  </a:lnTo>
                  <a:lnTo>
                    <a:pt x="60071" y="44704"/>
                  </a:lnTo>
                  <a:lnTo>
                    <a:pt x="81407" y="50419"/>
                  </a:lnTo>
                  <a:lnTo>
                    <a:pt x="81407" y="29210"/>
                  </a:lnTo>
                  <a:lnTo>
                    <a:pt x="0" y="2921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05424" y="582422"/>
              <a:ext cx="1013586" cy="2908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05424" y="592074"/>
              <a:ext cx="1014094" cy="281305"/>
            </a:xfrm>
            <a:custGeom>
              <a:avLst/>
              <a:gdLst/>
              <a:ahLst/>
              <a:cxnLst/>
              <a:rect l="l" t="t" r="r" b="b"/>
              <a:pathLst>
                <a:path w="1014095" h="281305">
                  <a:moveTo>
                    <a:pt x="874268" y="157861"/>
                  </a:moveTo>
                  <a:lnTo>
                    <a:pt x="865631" y="167893"/>
                  </a:lnTo>
                  <a:lnTo>
                    <a:pt x="865631" y="171703"/>
                  </a:lnTo>
                  <a:lnTo>
                    <a:pt x="865631" y="178562"/>
                  </a:lnTo>
                  <a:lnTo>
                    <a:pt x="868172" y="181990"/>
                  </a:lnTo>
                  <a:lnTo>
                    <a:pt x="873125" y="181990"/>
                  </a:lnTo>
                  <a:lnTo>
                    <a:pt x="877316" y="181990"/>
                  </a:lnTo>
                  <a:lnTo>
                    <a:pt x="879348" y="178053"/>
                  </a:lnTo>
                  <a:lnTo>
                    <a:pt x="879348" y="170434"/>
                  </a:lnTo>
                  <a:lnTo>
                    <a:pt x="879348" y="167639"/>
                  </a:lnTo>
                  <a:lnTo>
                    <a:pt x="878967" y="165226"/>
                  </a:lnTo>
                  <a:lnTo>
                    <a:pt x="878077" y="163067"/>
                  </a:lnTo>
                  <a:lnTo>
                    <a:pt x="877189" y="160909"/>
                  </a:lnTo>
                  <a:lnTo>
                    <a:pt x="875919" y="159130"/>
                  </a:lnTo>
                  <a:lnTo>
                    <a:pt x="874268" y="157861"/>
                  </a:lnTo>
                  <a:close/>
                </a:path>
                <a:path w="1014095" h="281305">
                  <a:moveTo>
                    <a:pt x="310388" y="157861"/>
                  </a:moveTo>
                  <a:lnTo>
                    <a:pt x="301751" y="167893"/>
                  </a:lnTo>
                  <a:lnTo>
                    <a:pt x="301751" y="171703"/>
                  </a:lnTo>
                  <a:lnTo>
                    <a:pt x="301751" y="178562"/>
                  </a:lnTo>
                  <a:lnTo>
                    <a:pt x="304291" y="181990"/>
                  </a:lnTo>
                  <a:lnTo>
                    <a:pt x="309245" y="181990"/>
                  </a:lnTo>
                  <a:lnTo>
                    <a:pt x="313436" y="181990"/>
                  </a:lnTo>
                  <a:lnTo>
                    <a:pt x="315467" y="178053"/>
                  </a:lnTo>
                  <a:lnTo>
                    <a:pt x="315467" y="170434"/>
                  </a:lnTo>
                  <a:lnTo>
                    <a:pt x="315467" y="167639"/>
                  </a:lnTo>
                  <a:lnTo>
                    <a:pt x="315087" y="165226"/>
                  </a:lnTo>
                  <a:lnTo>
                    <a:pt x="314198" y="163067"/>
                  </a:lnTo>
                  <a:lnTo>
                    <a:pt x="313309" y="160909"/>
                  </a:lnTo>
                  <a:lnTo>
                    <a:pt x="312038" y="159130"/>
                  </a:lnTo>
                  <a:lnTo>
                    <a:pt x="310388" y="157861"/>
                  </a:lnTo>
                  <a:close/>
                </a:path>
                <a:path w="1014095" h="281305">
                  <a:moveTo>
                    <a:pt x="779272" y="0"/>
                  </a:moveTo>
                  <a:lnTo>
                    <a:pt x="781303" y="0"/>
                  </a:lnTo>
                  <a:lnTo>
                    <a:pt x="783717" y="253"/>
                  </a:lnTo>
                  <a:lnTo>
                    <a:pt x="786383" y="762"/>
                  </a:lnTo>
                  <a:lnTo>
                    <a:pt x="789051" y="1142"/>
                  </a:lnTo>
                  <a:lnTo>
                    <a:pt x="792099" y="1904"/>
                  </a:lnTo>
                  <a:lnTo>
                    <a:pt x="795401" y="2793"/>
                  </a:lnTo>
                  <a:lnTo>
                    <a:pt x="795401" y="32638"/>
                  </a:lnTo>
                  <a:lnTo>
                    <a:pt x="788543" y="28955"/>
                  </a:lnTo>
                  <a:lnTo>
                    <a:pt x="783335" y="27177"/>
                  </a:lnTo>
                  <a:lnTo>
                    <a:pt x="780033" y="27177"/>
                  </a:lnTo>
                  <a:lnTo>
                    <a:pt x="770508" y="27177"/>
                  </a:lnTo>
                  <a:lnTo>
                    <a:pt x="765682" y="31368"/>
                  </a:lnTo>
                  <a:lnTo>
                    <a:pt x="765682" y="39877"/>
                  </a:lnTo>
                  <a:lnTo>
                    <a:pt x="765682" y="42163"/>
                  </a:lnTo>
                  <a:lnTo>
                    <a:pt x="766445" y="44323"/>
                  </a:lnTo>
                  <a:lnTo>
                    <a:pt x="767842" y="46481"/>
                  </a:lnTo>
                  <a:lnTo>
                    <a:pt x="769366" y="48513"/>
                  </a:lnTo>
                  <a:lnTo>
                    <a:pt x="771271" y="50800"/>
                  </a:lnTo>
                  <a:lnTo>
                    <a:pt x="773810" y="53086"/>
                  </a:lnTo>
                  <a:lnTo>
                    <a:pt x="776224" y="55372"/>
                  </a:lnTo>
                  <a:lnTo>
                    <a:pt x="792479" y="66928"/>
                  </a:lnTo>
                  <a:lnTo>
                    <a:pt x="832357" y="66928"/>
                  </a:lnTo>
                  <a:lnTo>
                    <a:pt x="841882" y="66928"/>
                  </a:lnTo>
                  <a:lnTo>
                    <a:pt x="1013586" y="66928"/>
                  </a:lnTo>
                  <a:lnTo>
                    <a:pt x="1013586" y="96138"/>
                  </a:lnTo>
                  <a:lnTo>
                    <a:pt x="975741" y="96138"/>
                  </a:lnTo>
                  <a:lnTo>
                    <a:pt x="975741" y="230886"/>
                  </a:lnTo>
                  <a:lnTo>
                    <a:pt x="944118" y="230886"/>
                  </a:lnTo>
                  <a:lnTo>
                    <a:pt x="944118" y="157861"/>
                  </a:lnTo>
                  <a:lnTo>
                    <a:pt x="906145" y="157861"/>
                  </a:lnTo>
                  <a:lnTo>
                    <a:pt x="908430" y="168148"/>
                  </a:lnTo>
                  <a:lnTo>
                    <a:pt x="908430" y="170434"/>
                  </a:lnTo>
                  <a:lnTo>
                    <a:pt x="906236" y="188122"/>
                  </a:lnTo>
                  <a:lnTo>
                    <a:pt x="899636" y="200787"/>
                  </a:lnTo>
                  <a:lnTo>
                    <a:pt x="888607" y="208403"/>
                  </a:lnTo>
                  <a:lnTo>
                    <a:pt x="873125" y="210947"/>
                  </a:lnTo>
                  <a:lnTo>
                    <a:pt x="867536" y="210947"/>
                  </a:lnTo>
                  <a:lnTo>
                    <a:pt x="862456" y="209930"/>
                  </a:lnTo>
                  <a:lnTo>
                    <a:pt x="857884" y="207899"/>
                  </a:lnTo>
                  <a:lnTo>
                    <a:pt x="853185" y="205866"/>
                  </a:lnTo>
                  <a:lnTo>
                    <a:pt x="849249" y="203073"/>
                  </a:lnTo>
                  <a:lnTo>
                    <a:pt x="845947" y="199389"/>
                  </a:lnTo>
                  <a:lnTo>
                    <a:pt x="842645" y="195834"/>
                  </a:lnTo>
                  <a:lnTo>
                    <a:pt x="840104" y="191515"/>
                  </a:lnTo>
                  <a:lnTo>
                    <a:pt x="838326" y="186689"/>
                  </a:lnTo>
                  <a:lnTo>
                    <a:pt x="836549" y="181737"/>
                  </a:lnTo>
                  <a:lnTo>
                    <a:pt x="835659" y="176529"/>
                  </a:lnTo>
                  <a:lnTo>
                    <a:pt x="835659" y="170814"/>
                  </a:lnTo>
                  <a:lnTo>
                    <a:pt x="838541" y="152386"/>
                  </a:lnTo>
                  <a:lnTo>
                    <a:pt x="847185" y="139207"/>
                  </a:lnTo>
                  <a:lnTo>
                    <a:pt x="861591" y="131292"/>
                  </a:lnTo>
                  <a:lnTo>
                    <a:pt x="881760" y="128650"/>
                  </a:lnTo>
                  <a:lnTo>
                    <a:pt x="944118" y="128650"/>
                  </a:lnTo>
                  <a:lnTo>
                    <a:pt x="944118" y="96138"/>
                  </a:lnTo>
                  <a:lnTo>
                    <a:pt x="841882" y="96138"/>
                  </a:lnTo>
                  <a:lnTo>
                    <a:pt x="832357" y="96138"/>
                  </a:lnTo>
                  <a:lnTo>
                    <a:pt x="802894" y="96138"/>
                  </a:lnTo>
                  <a:lnTo>
                    <a:pt x="802894" y="136398"/>
                  </a:lnTo>
                  <a:lnTo>
                    <a:pt x="736219" y="136398"/>
                  </a:lnTo>
                  <a:lnTo>
                    <a:pt x="734568" y="136398"/>
                  </a:lnTo>
                  <a:lnTo>
                    <a:pt x="733171" y="137033"/>
                  </a:lnTo>
                  <a:lnTo>
                    <a:pt x="732154" y="138302"/>
                  </a:lnTo>
                  <a:lnTo>
                    <a:pt x="731139" y="139573"/>
                  </a:lnTo>
                  <a:lnTo>
                    <a:pt x="730630" y="141097"/>
                  </a:lnTo>
                  <a:lnTo>
                    <a:pt x="730630" y="142875"/>
                  </a:lnTo>
                  <a:lnTo>
                    <a:pt x="730630" y="145161"/>
                  </a:lnTo>
                  <a:lnTo>
                    <a:pt x="731393" y="146938"/>
                  </a:lnTo>
                  <a:lnTo>
                    <a:pt x="732917" y="148209"/>
                  </a:lnTo>
                  <a:lnTo>
                    <a:pt x="734441" y="149478"/>
                  </a:lnTo>
                  <a:lnTo>
                    <a:pt x="736600" y="150113"/>
                  </a:lnTo>
                  <a:lnTo>
                    <a:pt x="739521" y="150113"/>
                  </a:lnTo>
                  <a:lnTo>
                    <a:pt x="740918" y="150113"/>
                  </a:lnTo>
                  <a:lnTo>
                    <a:pt x="743330" y="149987"/>
                  </a:lnTo>
                  <a:lnTo>
                    <a:pt x="746378" y="149478"/>
                  </a:lnTo>
                  <a:lnTo>
                    <a:pt x="749553" y="149098"/>
                  </a:lnTo>
                  <a:lnTo>
                    <a:pt x="752855" y="148716"/>
                  </a:lnTo>
                  <a:lnTo>
                    <a:pt x="756284" y="148209"/>
                  </a:lnTo>
                  <a:lnTo>
                    <a:pt x="759714" y="147827"/>
                  </a:lnTo>
                  <a:lnTo>
                    <a:pt x="763016" y="147320"/>
                  </a:lnTo>
                  <a:lnTo>
                    <a:pt x="766064" y="146938"/>
                  </a:lnTo>
                  <a:lnTo>
                    <a:pt x="769111" y="146558"/>
                  </a:lnTo>
                  <a:lnTo>
                    <a:pt x="771398" y="146303"/>
                  </a:lnTo>
                  <a:lnTo>
                    <a:pt x="772922" y="146303"/>
                  </a:lnTo>
                  <a:lnTo>
                    <a:pt x="779652" y="146303"/>
                  </a:lnTo>
                  <a:lnTo>
                    <a:pt x="813180" y="165100"/>
                  </a:lnTo>
                  <a:lnTo>
                    <a:pt x="815340" y="169799"/>
                  </a:lnTo>
                  <a:lnTo>
                    <a:pt x="817626" y="174625"/>
                  </a:lnTo>
                  <a:lnTo>
                    <a:pt x="818769" y="179831"/>
                  </a:lnTo>
                  <a:lnTo>
                    <a:pt x="818769" y="185420"/>
                  </a:lnTo>
                  <a:lnTo>
                    <a:pt x="818769" y="191515"/>
                  </a:lnTo>
                  <a:lnTo>
                    <a:pt x="817499" y="197230"/>
                  </a:lnTo>
                  <a:lnTo>
                    <a:pt x="814958" y="202564"/>
                  </a:lnTo>
                  <a:lnTo>
                    <a:pt x="812546" y="208025"/>
                  </a:lnTo>
                  <a:lnTo>
                    <a:pt x="809117" y="212851"/>
                  </a:lnTo>
                  <a:lnTo>
                    <a:pt x="804545" y="217042"/>
                  </a:lnTo>
                  <a:lnTo>
                    <a:pt x="800100" y="221361"/>
                  </a:lnTo>
                  <a:lnTo>
                    <a:pt x="794766" y="224916"/>
                  </a:lnTo>
                  <a:lnTo>
                    <a:pt x="788543" y="227711"/>
                  </a:lnTo>
                  <a:lnTo>
                    <a:pt x="782320" y="230631"/>
                  </a:lnTo>
                  <a:lnTo>
                    <a:pt x="775461" y="232537"/>
                  </a:lnTo>
                  <a:lnTo>
                    <a:pt x="768096" y="233425"/>
                  </a:lnTo>
                  <a:lnTo>
                    <a:pt x="789685" y="264540"/>
                  </a:lnTo>
                  <a:lnTo>
                    <a:pt x="762380" y="281177"/>
                  </a:lnTo>
                  <a:lnTo>
                    <a:pt x="730757" y="230759"/>
                  </a:lnTo>
                  <a:lnTo>
                    <a:pt x="725551" y="229615"/>
                  </a:lnTo>
                  <a:lnTo>
                    <a:pt x="697483" y="206628"/>
                  </a:lnTo>
                  <a:lnTo>
                    <a:pt x="720725" y="185292"/>
                  </a:lnTo>
                  <a:lnTo>
                    <a:pt x="723137" y="189102"/>
                  </a:lnTo>
                  <a:lnTo>
                    <a:pt x="725804" y="192277"/>
                  </a:lnTo>
                  <a:lnTo>
                    <a:pt x="747522" y="204724"/>
                  </a:lnTo>
                  <a:lnTo>
                    <a:pt x="752348" y="204724"/>
                  </a:lnTo>
                  <a:lnTo>
                    <a:pt x="767516" y="203533"/>
                  </a:lnTo>
                  <a:lnTo>
                    <a:pt x="778351" y="199961"/>
                  </a:lnTo>
                  <a:lnTo>
                    <a:pt x="784852" y="194008"/>
                  </a:lnTo>
                  <a:lnTo>
                    <a:pt x="787019" y="185674"/>
                  </a:lnTo>
                  <a:lnTo>
                    <a:pt x="787019" y="182879"/>
                  </a:lnTo>
                  <a:lnTo>
                    <a:pt x="786002" y="180593"/>
                  </a:lnTo>
                  <a:lnTo>
                    <a:pt x="783717" y="178688"/>
                  </a:lnTo>
                  <a:lnTo>
                    <a:pt x="781430" y="176784"/>
                  </a:lnTo>
                  <a:lnTo>
                    <a:pt x="778509" y="175767"/>
                  </a:lnTo>
                  <a:lnTo>
                    <a:pt x="775080" y="175767"/>
                  </a:lnTo>
                  <a:lnTo>
                    <a:pt x="773683" y="175767"/>
                  </a:lnTo>
                  <a:lnTo>
                    <a:pt x="771525" y="175895"/>
                  </a:lnTo>
                  <a:lnTo>
                    <a:pt x="768603" y="176402"/>
                  </a:lnTo>
                  <a:lnTo>
                    <a:pt x="765809" y="176784"/>
                  </a:lnTo>
                  <a:lnTo>
                    <a:pt x="762761" y="177164"/>
                  </a:lnTo>
                  <a:lnTo>
                    <a:pt x="759714" y="177673"/>
                  </a:lnTo>
                  <a:lnTo>
                    <a:pt x="756539" y="178180"/>
                  </a:lnTo>
                  <a:lnTo>
                    <a:pt x="753618" y="178562"/>
                  </a:lnTo>
                  <a:lnTo>
                    <a:pt x="750697" y="178942"/>
                  </a:lnTo>
                  <a:lnTo>
                    <a:pt x="747902" y="179450"/>
                  </a:lnTo>
                  <a:lnTo>
                    <a:pt x="745617" y="179577"/>
                  </a:lnTo>
                  <a:lnTo>
                    <a:pt x="744220" y="179577"/>
                  </a:lnTo>
                  <a:lnTo>
                    <a:pt x="737361" y="179577"/>
                  </a:lnTo>
                  <a:lnTo>
                    <a:pt x="712089" y="169417"/>
                  </a:lnTo>
                  <a:lnTo>
                    <a:pt x="708278" y="166242"/>
                  </a:lnTo>
                  <a:lnTo>
                    <a:pt x="705357" y="162305"/>
                  </a:lnTo>
                  <a:lnTo>
                    <a:pt x="703326" y="157734"/>
                  </a:lnTo>
                  <a:lnTo>
                    <a:pt x="701294" y="153288"/>
                  </a:lnTo>
                  <a:lnTo>
                    <a:pt x="700277" y="148336"/>
                  </a:lnTo>
                  <a:lnTo>
                    <a:pt x="700277" y="142875"/>
                  </a:lnTo>
                  <a:lnTo>
                    <a:pt x="700277" y="137540"/>
                  </a:lnTo>
                  <a:lnTo>
                    <a:pt x="701167" y="132841"/>
                  </a:lnTo>
                  <a:lnTo>
                    <a:pt x="702945" y="128524"/>
                  </a:lnTo>
                  <a:lnTo>
                    <a:pt x="704723" y="124078"/>
                  </a:lnTo>
                  <a:lnTo>
                    <a:pt x="730630" y="107441"/>
                  </a:lnTo>
                  <a:lnTo>
                    <a:pt x="735965" y="107441"/>
                  </a:lnTo>
                  <a:lnTo>
                    <a:pt x="771398" y="107441"/>
                  </a:lnTo>
                  <a:lnTo>
                    <a:pt x="771398" y="96138"/>
                  </a:lnTo>
                  <a:lnTo>
                    <a:pt x="701675" y="96138"/>
                  </a:lnTo>
                  <a:lnTo>
                    <a:pt x="693674" y="96138"/>
                  </a:lnTo>
                  <a:lnTo>
                    <a:pt x="672591" y="96138"/>
                  </a:lnTo>
                  <a:lnTo>
                    <a:pt x="672591" y="230886"/>
                  </a:lnTo>
                  <a:lnTo>
                    <a:pt x="640968" y="230886"/>
                  </a:lnTo>
                  <a:lnTo>
                    <a:pt x="640968" y="96138"/>
                  </a:lnTo>
                  <a:lnTo>
                    <a:pt x="635380" y="96138"/>
                  </a:lnTo>
                  <a:lnTo>
                    <a:pt x="626617" y="96138"/>
                  </a:lnTo>
                  <a:lnTo>
                    <a:pt x="596518" y="96138"/>
                  </a:lnTo>
                  <a:lnTo>
                    <a:pt x="596518" y="230886"/>
                  </a:lnTo>
                  <a:lnTo>
                    <a:pt x="564896" y="230886"/>
                  </a:lnTo>
                  <a:lnTo>
                    <a:pt x="564896" y="170434"/>
                  </a:lnTo>
                  <a:lnTo>
                    <a:pt x="523366" y="193293"/>
                  </a:lnTo>
                  <a:lnTo>
                    <a:pt x="507746" y="167893"/>
                  </a:lnTo>
                  <a:lnTo>
                    <a:pt x="524255" y="158368"/>
                  </a:lnTo>
                  <a:lnTo>
                    <a:pt x="522224" y="155321"/>
                  </a:lnTo>
                  <a:lnTo>
                    <a:pt x="519684" y="153035"/>
                  </a:lnTo>
                  <a:lnTo>
                    <a:pt x="516636" y="151637"/>
                  </a:lnTo>
                  <a:lnTo>
                    <a:pt x="513714" y="150240"/>
                  </a:lnTo>
                  <a:lnTo>
                    <a:pt x="510159" y="149478"/>
                  </a:lnTo>
                  <a:lnTo>
                    <a:pt x="506222" y="149478"/>
                  </a:lnTo>
                  <a:lnTo>
                    <a:pt x="494664" y="149478"/>
                  </a:lnTo>
                  <a:lnTo>
                    <a:pt x="488823" y="155193"/>
                  </a:lnTo>
                  <a:lnTo>
                    <a:pt x="488823" y="166497"/>
                  </a:lnTo>
                  <a:lnTo>
                    <a:pt x="491083" y="176879"/>
                  </a:lnTo>
                  <a:lnTo>
                    <a:pt x="497855" y="189928"/>
                  </a:lnTo>
                  <a:lnTo>
                    <a:pt x="509129" y="205644"/>
                  </a:lnTo>
                  <a:lnTo>
                    <a:pt x="524890" y="224027"/>
                  </a:lnTo>
                  <a:lnTo>
                    <a:pt x="496697" y="236347"/>
                  </a:lnTo>
                  <a:lnTo>
                    <a:pt x="490220" y="229362"/>
                  </a:lnTo>
                  <a:lnTo>
                    <a:pt x="484759" y="223138"/>
                  </a:lnTo>
                  <a:lnTo>
                    <a:pt x="480187" y="217931"/>
                  </a:lnTo>
                  <a:lnTo>
                    <a:pt x="459359" y="185038"/>
                  </a:lnTo>
                  <a:lnTo>
                    <a:pt x="455802" y="172720"/>
                  </a:lnTo>
                  <a:lnTo>
                    <a:pt x="455802" y="167386"/>
                  </a:lnTo>
                  <a:lnTo>
                    <a:pt x="470662" y="131063"/>
                  </a:lnTo>
                  <a:lnTo>
                    <a:pt x="506222" y="118363"/>
                  </a:lnTo>
                  <a:lnTo>
                    <a:pt x="510666" y="118363"/>
                  </a:lnTo>
                  <a:lnTo>
                    <a:pt x="531622" y="125602"/>
                  </a:lnTo>
                  <a:lnTo>
                    <a:pt x="535431" y="127762"/>
                  </a:lnTo>
                  <a:lnTo>
                    <a:pt x="538861" y="130428"/>
                  </a:lnTo>
                  <a:lnTo>
                    <a:pt x="541909" y="133603"/>
                  </a:lnTo>
                  <a:lnTo>
                    <a:pt x="545084" y="136651"/>
                  </a:lnTo>
                  <a:lnTo>
                    <a:pt x="547624" y="140080"/>
                  </a:lnTo>
                  <a:lnTo>
                    <a:pt x="549783" y="143637"/>
                  </a:lnTo>
                  <a:lnTo>
                    <a:pt x="564896" y="135509"/>
                  </a:lnTo>
                  <a:lnTo>
                    <a:pt x="564896" y="96138"/>
                  </a:lnTo>
                  <a:lnTo>
                    <a:pt x="449706" y="96138"/>
                  </a:lnTo>
                  <a:lnTo>
                    <a:pt x="440689" y="96138"/>
                  </a:lnTo>
                  <a:lnTo>
                    <a:pt x="411861" y="96138"/>
                  </a:lnTo>
                  <a:lnTo>
                    <a:pt x="411861" y="230886"/>
                  </a:lnTo>
                  <a:lnTo>
                    <a:pt x="380238" y="230886"/>
                  </a:lnTo>
                  <a:lnTo>
                    <a:pt x="380238" y="157861"/>
                  </a:lnTo>
                  <a:lnTo>
                    <a:pt x="342264" y="157861"/>
                  </a:lnTo>
                  <a:lnTo>
                    <a:pt x="342900" y="159512"/>
                  </a:lnTo>
                  <a:lnTo>
                    <a:pt x="343408" y="161416"/>
                  </a:lnTo>
                  <a:lnTo>
                    <a:pt x="343915" y="163575"/>
                  </a:lnTo>
                  <a:lnTo>
                    <a:pt x="344424" y="165862"/>
                  </a:lnTo>
                  <a:lnTo>
                    <a:pt x="344550" y="168148"/>
                  </a:lnTo>
                  <a:lnTo>
                    <a:pt x="344550" y="170434"/>
                  </a:lnTo>
                  <a:lnTo>
                    <a:pt x="342356" y="188122"/>
                  </a:lnTo>
                  <a:lnTo>
                    <a:pt x="335756" y="200787"/>
                  </a:lnTo>
                  <a:lnTo>
                    <a:pt x="324727" y="208403"/>
                  </a:lnTo>
                  <a:lnTo>
                    <a:pt x="309245" y="210947"/>
                  </a:lnTo>
                  <a:lnTo>
                    <a:pt x="303656" y="210947"/>
                  </a:lnTo>
                  <a:lnTo>
                    <a:pt x="298576" y="209930"/>
                  </a:lnTo>
                  <a:lnTo>
                    <a:pt x="294004" y="207899"/>
                  </a:lnTo>
                  <a:lnTo>
                    <a:pt x="289305" y="205866"/>
                  </a:lnTo>
                  <a:lnTo>
                    <a:pt x="285368" y="203073"/>
                  </a:lnTo>
                  <a:lnTo>
                    <a:pt x="282066" y="199389"/>
                  </a:lnTo>
                  <a:lnTo>
                    <a:pt x="278764" y="195834"/>
                  </a:lnTo>
                  <a:lnTo>
                    <a:pt x="276225" y="191515"/>
                  </a:lnTo>
                  <a:lnTo>
                    <a:pt x="274447" y="186689"/>
                  </a:lnTo>
                  <a:lnTo>
                    <a:pt x="272668" y="181737"/>
                  </a:lnTo>
                  <a:lnTo>
                    <a:pt x="271779" y="176529"/>
                  </a:lnTo>
                  <a:lnTo>
                    <a:pt x="271779" y="170814"/>
                  </a:lnTo>
                  <a:lnTo>
                    <a:pt x="274661" y="152386"/>
                  </a:lnTo>
                  <a:lnTo>
                    <a:pt x="283305" y="139207"/>
                  </a:lnTo>
                  <a:lnTo>
                    <a:pt x="297711" y="131292"/>
                  </a:lnTo>
                  <a:lnTo>
                    <a:pt x="317880" y="128650"/>
                  </a:lnTo>
                  <a:lnTo>
                    <a:pt x="380238" y="128650"/>
                  </a:lnTo>
                  <a:lnTo>
                    <a:pt x="380238" y="96138"/>
                  </a:lnTo>
                  <a:lnTo>
                    <a:pt x="277495" y="96138"/>
                  </a:lnTo>
                  <a:lnTo>
                    <a:pt x="268477" y="96138"/>
                  </a:lnTo>
                  <a:lnTo>
                    <a:pt x="236727" y="96138"/>
                  </a:lnTo>
                  <a:lnTo>
                    <a:pt x="236727" y="230886"/>
                  </a:lnTo>
                  <a:lnTo>
                    <a:pt x="205231" y="230886"/>
                  </a:lnTo>
                  <a:lnTo>
                    <a:pt x="205231" y="96138"/>
                  </a:lnTo>
                  <a:lnTo>
                    <a:pt x="169290" y="96138"/>
                  </a:lnTo>
                  <a:lnTo>
                    <a:pt x="169290" y="230886"/>
                  </a:lnTo>
                  <a:lnTo>
                    <a:pt x="137795" y="230886"/>
                  </a:lnTo>
                  <a:lnTo>
                    <a:pt x="137795" y="161289"/>
                  </a:lnTo>
                  <a:lnTo>
                    <a:pt x="105410" y="161289"/>
                  </a:lnTo>
                  <a:lnTo>
                    <a:pt x="113411" y="181863"/>
                  </a:lnTo>
                  <a:lnTo>
                    <a:pt x="113411" y="186054"/>
                  </a:lnTo>
                  <a:lnTo>
                    <a:pt x="113411" y="193166"/>
                  </a:lnTo>
                  <a:lnTo>
                    <a:pt x="112140" y="199643"/>
                  </a:lnTo>
                  <a:lnTo>
                    <a:pt x="109347" y="205739"/>
                  </a:lnTo>
                  <a:lnTo>
                    <a:pt x="106679" y="211709"/>
                  </a:lnTo>
                  <a:lnTo>
                    <a:pt x="81534" y="231775"/>
                  </a:lnTo>
                  <a:lnTo>
                    <a:pt x="75184" y="234314"/>
                  </a:lnTo>
                  <a:lnTo>
                    <a:pt x="68199" y="235585"/>
                  </a:lnTo>
                  <a:lnTo>
                    <a:pt x="60705" y="235585"/>
                  </a:lnTo>
                  <a:lnTo>
                    <a:pt x="54355" y="235585"/>
                  </a:lnTo>
                  <a:lnTo>
                    <a:pt x="25908" y="225933"/>
                  </a:lnTo>
                  <a:lnTo>
                    <a:pt x="20827" y="222758"/>
                  </a:lnTo>
                  <a:lnTo>
                    <a:pt x="16001" y="218566"/>
                  </a:lnTo>
                  <a:lnTo>
                    <a:pt x="11684" y="213613"/>
                  </a:lnTo>
                  <a:lnTo>
                    <a:pt x="7238" y="208661"/>
                  </a:lnTo>
                  <a:lnTo>
                    <a:pt x="3428" y="202818"/>
                  </a:lnTo>
                  <a:lnTo>
                    <a:pt x="0" y="196087"/>
                  </a:lnTo>
                  <a:lnTo>
                    <a:pt x="25526" y="183641"/>
                  </a:lnTo>
                  <a:lnTo>
                    <a:pt x="33484" y="193716"/>
                  </a:lnTo>
                  <a:lnTo>
                    <a:pt x="41941" y="200898"/>
                  </a:lnTo>
                  <a:lnTo>
                    <a:pt x="50923" y="205198"/>
                  </a:lnTo>
                  <a:lnTo>
                    <a:pt x="60451" y="206628"/>
                  </a:lnTo>
                  <a:lnTo>
                    <a:pt x="63246" y="206628"/>
                  </a:lnTo>
                  <a:lnTo>
                    <a:pt x="75946" y="200660"/>
                  </a:lnTo>
                  <a:lnTo>
                    <a:pt x="78104" y="198881"/>
                  </a:lnTo>
                  <a:lnTo>
                    <a:pt x="79755" y="196850"/>
                  </a:lnTo>
                  <a:lnTo>
                    <a:pt x="81025" y="194437"/>
                  </a:lnTo>
                  <a:lnTo>
                    <a:pt x="82296" y="192024"/>
                  </a:lnTo>
                  <a:lnTo>
                    <a:pt x="82930" y="189356"/>
                  </a:lnTo>
                  <a:lnTo>
                    <a:pt x="82930" y="186689"/>
                  </a:lnTo>
                  <a:lnTo>
                    <a:pt x="82930" y="182499"/>
                  </a:lnTo>
                  <a:lnTo>
                    <a:pt x="82296" y="178688"/>
                  </a:lnTo>
                  <a:lnTo>
                    <a:pt x="80899" y="175387"/>
                  </a:lnTo>
                  <a:lnTo>
                    <a:pt x="79501" y="172085"/>
                  </a:lnTo>
                  <a:lnTo>
                    <a:pt x="65404" y="161925"/>
                  </a:lnTo>
                  <a:lnTo>
                    <a:pt x="61849" y="160781"/>
                  </a:lnTo>
                  <a:lnTo>
                    <a:pt x="57785" y="160274"/>
                  </a:lnTo>
                  <a:lnTo>
                    <a:pt x="53339" y="160274"/>
                  </a:lnTo>
                  <a:lnTo>
                    <a:pt x="51688" y="160274"/>
                  </a:lnTo>
                  <a:lnTo>
                    <a:pt x="49656" y="160400"/>
                  </a:lnTo>
                  <a:lnTo>
                    <a:pt x="47243" y="160654"/>
                  </a:lnTo>
                  <a:lnTo>
                    <a:pt x="44703" y="160909"/>
                  </a:lnTo>
                  <a:lnTo>
                    <a:pt x="41655" y="161416"/>
                  </a:lnTo>
                  <a:lnTo>
                    <a:pt x="37846" y="162051"/>
                  </a:lnTo>
                  <a:lnTo>
                    <a:pt x="37846" y="131317"/>
                  </a:lnTo>
                  <a:lnTo>
                    <a:pt x="40386" y="131699"/>
                  </a:lnTo>
                  <a:lnTo>
                    <a:pt x="42417" y="131952"/>
                  </a:lnTo>
                  <a:lnTo>
                    <a:pt x="44068" y="132079"/>
                  </a:lnTo>
                  <a:lnTo>
                    <a:pt x="45720" y="132334"/>
                  </a:lnTo>
                  <a:lnTo>
                    <a:pt x="47243" y="132334"/>
                  </a:lnTo>
                  <a:lnTo>
                    <a:pt x="48387" y="132334"/>
                  </a:lnTo>
                  <a:lnTo>
                    <a:pt x="52197" y="132334"/>
                  </a:lnTo>
                  <a:lnTo>
                    <a:pt x="55879" y="131825"/>
                  </a:lnTo>
                  <a:lnTo>
                    <a:pt x="59436" y="130683"/>
                  </a:lnTo>
                  <a:lnTo>
                    <a:pt x="62864" y="129539"/>
                  </a:lnTo>
                  <a:lnTo>
                    <a:pt x="65912" y="128015"/>
                  </a:lnTo>
                  <a:lnTo>
                    <a:pt x="68579" y="125984"/>
                  </a:lnTo>
                  <a:lnTo>
                    <a:pt x="71247" y="124078"/>
                  </a:lnTo>
                  <a:lnTo>
                    <a:pt x="73278" y="121665"/>
                  </a:lnTo>
                  <a:lnTo>
                    <a:pt x="74929" y="118872"/>
                  </a:lnTo>
                  <a:lnTo>
                    <a:pt x="76453" y="116077"/>
                  </a:lnTo>
                  <a:lnTo>
                    <a:pt x="77215" y="112902"/>
                  </a:lnTo>
                  <a:lnTo>
                    <a:pt x="77215" y="109347"/>
                  </a:lnTo>
                  <a:lnTo>
                    <a:pt x="77215" y="106806"/>
                  </a:lnTo>
                  <a:lnTo>
                    <a:pt x="76835" y="104393"/>
                  </a:lnTo>
                  <a:lnTo>
                    <a:pt x="75818" y="102235"/>
                  </a:lnTo>
                  <a:lnTo>
                    <a:pt x="74929" y="100075"/>
                  </a:lnTo>
                  <a:lnTo>
                    <a:pt x="73660" y="98171"/>
                  </a:lnTo>
                  <a:lnTo>
                    <a:pt x="72009" y="96520"/>
                  </a:lnTo>
                  <a:lnTo>
                    <a:pt x="70358" y="94868"/>
                  </a:lnTo>
                  <a:lnTo>
                    <a:pt x="68579" y="93472"/>
                  </a:lnTo>
                  <a:lnTo>
                    <a:pt x="66421" y="92583"/>
                  </a:lnTo>
                  <a:lnTo>
                    <a:pt x="64388" y="91566"/>
                  </a:lnTo>
                  <a:lnTo>
                    <a:pt x="62229" y="91059"/>
                  </a:lnTo>
                  <a:lnTo>
                    <a:pt x="59816" y="91059"/>
                  </a:lnTo>
                  <a:lnTo>
                    <a:pt x="55752" y="91059"/>
                  </a:lnTo>
                  <a:lnTo>
                    <a:pt x="51180" y="91948"/>
                  </a:lnTo>
                  <a:lnTo>
                    <a:pt x="45974" y="93472"/>
                  </a:lnTo>
                  <a:lnTo>
                    <a:pt x="40766" y="94996"/>
                  </a:lnTo>
                  <a:lnTo>
                    <a:pt x="34925" y="97281"/>
                  </a:lnTo>
                  <a:lnTo>
                    <a:pt x="28448" y="100456"/>
                  </a:lnTo>
                  <a:lnTo>
                    <a:pt x="19812" y="74040"/>
                  </a:lnTo>
                  <a:lnTo>
                    <a:pt x="31073" y="68853"/>
                  </a:lnTo>
                  <a:lnTo>
                    <a:pt x="41608" y="65119"/>
                  </a:lnTo>
                  <a:lnTo>
                    <a:pt x="51405" y="62861"/>
                  </a:lnTo>
                  <a:lnTo>
                    <a:pt x="60451" y="62102"/>
                  </a:lnTo>
                  <a:lnTo>
                    <a:pt x="70193" y="62886"/>
                  </a:lnTo>
                  <a:lnTo>
                    <a:pt x="104965" y="89344"/>
                  </a:lnTo>
                  <a:lnTo>
                    <a:pt x="108585" y="107568"/>
                  </a:lnTo>
                  <a:lnTo>
                    <a:pt x="108082" y="114167"/>
                  </a:lnTo>
                  <a:lnTo>
                    <a:pt x="106568" y="120443"/>
                  </a:lnTo>
                  <a:lnTo>
                    <a:pt x="104030" y="126410"/>
                  </a:lnTo>
                  <a:lnTo>
                    <a:pt x="100456" y="132079"/>
                  </a:lnTo>
                  <a:lnTo>
                    <a:pt x="137795" y="132079"/>
                  </a:lnTo>
                  <a:lnTo>
                    <a:pt x="137795" y="96138"/>
                  </a:lnTo>
                  <a:lnTo>
                    <a:pt x="117601" y="96138"/>
                  </a:lnTo>
                  <a:lnTo>
                    <a:pt x="117601" y="66928"/>
                  </a:lnTo>
                  <a:lnTo>
                    <a:pt x="748665" y="66928"/>
                  </a:lnTo>
                  <a:lnTo>
                    <a:pt x="744727" y="62356"/>
                  </a:lnTo>
                  <a:lnTo>
                    <a:pt x="741679" y="57912"/>
                  </a:lnTo>
                  <a:lnTo>
                    <a:pt x="739521" y="53593"/>
                  </a:lnTo>
                  <a:lnTo>
                    <a:pt x="737361" y="49275"/>
                  </a:lnTo>
                  <a:lnTo>
                    <a:pt x="736346" y="44450"/>
                  </a:lnTo>
                  <a:lnTo>
                    <a:pt x="736346" y="38988"/>
                  </a:lnTo>
                  <a:lnTo>
                    <a:pt x="736346" y="33527"/>
                  </a:lnTo>
                  <a:lnTo>
                    <a:pt x="737489" y="28321"/>
                  </a:lnTo>
                  <a:lnTo>
                    <a:pt x="739648" y="23622"/>
                  </a:lnTo>
                  <a:lnTo>
                    <a:pt x="741806" y="18796"/>
                  </a:lnTo>
                  <a:lnTo>
                    <a:pt x="762380" y="3048"/>
                  </a:lnTo>
                  <a:lnTo>
                    <a:pt x="767587" y="1015"/>
                  </a:lnTo>
                  <a:lnTo>
                    <a:pt x="773176" y="0"/>
                  </a:lnTo>
                  <a:lnTo>
                    <a:pt x="77927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5250" y="576707"/>
              <a:ext cx="113792" cy="676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64857" y="592455"/>
              <a:ext cx="711200" cy="25272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10959" y="670179"/>
              <a:ext cx="430530" cy="76835"/>
            </a:xfrm>
            <a:custGeom>
              <a:avLst/>
              <a:gdLst/>
              <a:ahLst/>
              <a:cxnLst/>
              <a:rect l="l" t="t" r="r" b="b"/>
              <a:pathLst>
                <a:path w="430529" h="76834">
                  <a:moveTo>
                    <a:pt x="268097" y="18034"/>
                  </a:moveTo>
                  <a:lnTo>
                    <a:pt x="268097" y="47117"/>
                  </a:lnTo>
                  <a:lnTo>
                    <a:pt x="268097" y="49657"/>
                  </a:lnTo>
                  <a:lnTo>
                    <a:pt x="268097" y="52070"/>
                  </a:lnTo>
                  <a:lnTo>
                    <a:pt x="268097" y="54356"/>
                  </a:lnTo>
                  <a:lnTo>
                    <a:pt x="267970" y="56769"/>
                  </a:lnTo>
                  <a:lnTo>
                    <a:pt x="267970" y="58800"/>
                  </a:lnTo>
                  <a:lnTo>
                    <a:pt x="267716" y="60706"/>
                  </a:lnTo>
                  <a:lnTo>
                    <a:pt x="309752" y="60706"/>
                  </a:lnTo>
                  <a:lnTo>
                    <a:pt x="309752" y="18034"/>
                  </a:lnTo>
                  <a:lnTo>
                    <a:pt x="268097" y="18034"/>
                  </a:lnTo>
                  <a:close/>
                </a:path>
                <a:path w="430529" h="76834">
                  <a:moveTo>
                    <a:pt x="0" y="18034"/>
                  </a:moveTo>
                  <a:lnTo>
                    <a:pt x="0" y="53212"/>
                  </a:lnTo>
                  <a:lnTo>
                    <a:pt x="0" y="60833"/>
                  </a:lnTo>
                  <a:lnTo>
                    <a:pt x="2540" y="66675"/>
                  </a:lnTo>
                  <a:lnTo>
                    <a:pt x="7747" y="70866"/>
                  </a:lnTo>
                  <a:lnTo>
                    <a:pt x="12700" y="74549"/>
                  </a:lnTo>
                  <a:lnTo>
                    <a:pt x="18669" y="76454"/>
                  </a:lnTo>
                  <a:lnTo>
                    <a:pt x="25654" y="76454"/>
                  </a:lnTo>
                  <a:lnTo>
                    <a:pt x="33527" y="76454"/>
                  </a:lnTo>
                  <a:lnTo>
                    <a:pt x="40767" y="73787"/>
                  </a:lnTo>
                  <a:lnTo>
                    <a:pt x="47498" y="68453"/>
                  </a:lnTo>
                  <a:lnTo>
                    <a:pt x="47498" y="18034"/>
                  </a:lnTo>
                  <a:lnTo>
                    <a:pt x="0" y="18034"/>
                  </a:lnTo>
                  <a:close/>
                </a:path>
                <a:path w="430529" h="76834">
                  <a:moveTo>
                    <a:pt x="423291" y="0"/>
                  </a:moveTo>
                  <a:lnTo>
                    <a:pt x="419862" y="0"/>
                  </a:lnTo>
                  <a:lnTo>
                    <a:pt x="416814" y="888"/>
                  </a:lnTo>
                  <a:lnTo>
                    <a:pt x="414147" y="2794"/>
                  </a:lnTo>
                  <a:lnTo>
                    <a:pt x="415544" y="4953"/>
                  </a:lnTo>
                  <a:lnTo>
                    <a:pt x="416941" y="6858"/>
                  </a:lnTo>
                  <a:lnTo>
                    <a:pt x="418719" y="8382"/>
                  </a:lnTo>
                  <a:lnTo>
                    <a:pt x="420370" y="9906"/>
                  </a:lnTo>
                  <a:lnTo>
                    <a:pt x="422401" y="10668"/>
                  </a:lnTo>
                  <a:lnTo>
                    <a:pt x="424815" y="10668"/>
                  </a:lnTo>
                  <a:lnTo>
                    <a:pt x="426212" y="10668"/>
                  </a:lnTo>
                  <a:lnTo>
                    <a:pt x="427355" y="10287"/>
                  </a:lnTo>
                  <a:lnTo>
                    <a:pt x="428498" y="9525"/>
                  </a:lnTo>
                  <a:lnTo>
                    <a:pt x="429514" y="8762"/>
                  </a:lnTo>
                  <a:lnTo>
                    <a:pt x="430022" y="7874"/>
                  </a:lnTo>
                  <a:lnTo>
                    <a:pt x="430022" y="6731"/>
                  </a:lnTo>
                  <a:lnTo>
                    <a:pt x="430022" y="4445"/>
                  </a:lnTo>
                  <a:lnTo>
                    <a:pt x="429514" y="2794"/>
                  </a:lnTo>
                  <a:lnTo>
                    <a:pt x="428371" y="1650"/>
                  </a:lnTo>
                  <a:lnTo>
                    <a:pt x="427227" y="508"/>
                  </a:lnTo>
                  <a:lnTo>
                    <a:pt x="425576" y="0"/>
                  </a:lnTo>
                  <a:lnTo>
                    <a:pt x="42329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75652" y="654431"/>
              <a:ext cx="204977" cy="19532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864857" y="592074"/>
              <a:ext cx="560070" cy="246379"/>
            </a:xfrm>
            <a:custGeom>
              <a:avLst/>
              <a:gdLst/>
              <a:ahLst/>
              <a:cxnLst/>
              <a:rect l="l" t="t" r="r" b="b"/>
              <a:pathLst>
                <a:path w="560070" h="246380">
                  <a:moveTo>
                    <a:pt x="233680" y="30225"/>
                  </a:moveTo>
                  <a:lnTo>
                    <a:pt x="227330" y="30225"/>
                  </a:lnTo>
                  <a:lnTo>
                    <a:pt x="221615" y="30734"/>
                  </a:lnTo>
                  <a:lnTo>
                    <a:pt x="194691" y="44576"/>
                  </a:lnTo>
                  <a:lnTo>
                    <a:pt x="192659" y="47625"/>
                  </a:lnTo>
                  <a:lnTo>
                    <a:pt x="191643" y="51180"/>
                  </a:lnTo>
                  <a:lnTo>
                    <a:pt x="191643" y="55117"/>
                  </a:lnTo>
                  <a:lnTo>
                    <a:pt x="191643" y="55879"/>
                  </a:lnTo>
                  <a:lnTo>
                    <a:pt x="191643" y="56768"/>
                  </a:lnTo>
                  <a:lnTo>
                    <a:pt x="191770" y="58038"/>
                  </a:lnTo>
                  <a:lnTo>
                    <a:pt x="191897" y="59181"/>
                  </a:lnTo>
                  <a:lnTo>
                    <a:pt x="192150" y="60451"/>
                  </a:lnTo>
                  <a:lnTo>
                    <a:pt x="192532" y="61595"/>
                  </a:lnTo>
                  <a:lnTo>
                    <a:pt x="192786" y="62864"/>
                  </a:lnTo>
                  <a:lnTo>
                    <a:pt x="193801" y="64515"/>
                  </a:lnTo>
                  <a:lnTo>
                    <a:pt x="195325" y="66928"/>
                  </a:lnTo>
                  <a:lnTo>
                    <a:pt x="231648" y="66928"/>
                  </a:lnTo>
                  <a:lnTo>
                    <a:pt x="239395" y="66928"/>
                  </a:lnTo>
                  <a:lnTo>
                    <a:pt x="338074" y="66928"/>
                  </a:lnTo>
                  <a:lnTo>
                    <a:pt x="336676" y="65912"/>
                  </a:lnTo>
                  <a:lnTo>
                    <a:pt x="335280" y="65150"/>
                  </a:lnTo>
                  <a:lnTo>
                    <a:pt x="333883" y="64262"/>
                  </a:lnTo>
                  <a:lnTo>
                    <a:pt x="295743" y="44301"/>
                  </a:lnTo>
                  <a:lnTo>
                    <a:pt x="259308" y="32851"/>
                  </a:lnTo>
                  <a:lnTo>
                    <a:pt x="242111" y="30513"/>
                  </a:lnTo>
                  <a:lnTo>
                    <a:pt x="233680" y="30225"/>
                  </a:lnTo>
                  <a:close/>
                </a:path>
                <a:path w="560070" h="246380">
                  <a:moveTo>
                    <a:pt x="232410" y="0"/>
                  </a:moveTo>
                  <a:lnTo>
                    <a:pt x="267418" y="4189"/>
                  </a:lnTo>
                  <a:lnTo>
                    <a:pt x="304450" y="16748"/>
                  </a:lnTo>
                  <a:lnTo>
                    <a:pt x="343531" y="37665"/>
                  </a:lnTo>
                  <a:lnTo>
                    <a:pt x="384683" y="66928"/>
                  </a:lnTo>
                  <a:lnTo>
                    <a:pt x="426339" y="66928"/>
                  </a:lnTo>
                  <a:lnTo>
                    <a:pt x="426339" y="82676"/>
                  </a:lnTo>
                  <a:lnTo>
                    <a:pt x="426339" y="82423"/>
                  </a:lnTo>
                  <a:lnTo>
                    <a:pt x="428751" y="76200"/>
                  </a:lnTo>
                  <a:lnTo>
                    <a:pt x="431800" y="70865"/>
                  </a:lnTo>
                  <a:lnTo>
                    <a:pt x="435991" y="66548"/>
                  </a:lnTo>
                  <a:lnTo>
                    <a:pt x="440055" y="62102"/>
                  </a:lnTo>
                  <a:lnTo>
                    <a:pt x="444881" y="58674"/>
                  </a:lnTo>
                  <a:lnTo>
                    <a:pt x="450596" y="56261"/>
                  </a:lnTo>
                  <a:lnTo>
                    <a:pt x="456184" y="53848"/>
                  </a:lnTo>
                  <a:lnTo>
                    <a:pt x="462407" y="52577"/>
                  </a:lnTo>
                  <a:lnTo>
                    <a:pt x="469392" y="52577"/>
                  </a:lnTo>
                  <a:lnTo>
                    <a:pt x="473328" y="52577"/>
                  </a:lnTo>
                  <a:lnTo>
                    <a:pt x="491617" y="61849"/>
                  </a:lnTo>
                  <a:lnTo>
                    <a:pt x="494665" y="64642"/>
                  </a:lnTo>
                  <a:lnTo>
                    <a:pt x="497077" y="68199"/>
                  </a:lnTo>
                  <a:lnTo>
                    <a:pt x="498983" y="72136"/>
                  </a:lnTo>
                  <a:lnTo>
                    <a:pt x="500888" y="76200"/>
                  </a:lnTo>
                  <a:lnTo>
                    <a:pt x="501903" y="80517"/>
                  </a:lnTo>
                  <a:lnTo>
                    <a:pt x="501903" y="85216"/>
                  </a:lnTo>
                  <a:lnTo>
                    <a:pt x="501903" y="90170"/>
                  </a:lnTo>
                  <a:lnTo>
                    <a:pt x="501015" y="94487"/>
                  </a:lnTo>
                  <a:lnTo>
                    <a:pt x="499110" y="98043"/>
                  </a:lnTo>
                  <a:lnTo>
                    <a:pt x="497332" y="101726"/>
                  </a:lnTo>
                  <a:lnTo>
                    <a:pt x="494919" y="104775"/>
                  </a:lnTo>
                  <a:lnTo>
                    <a:pt x="491998" y="107187"/>
                  </a:lnTo>
                  <a:lnTo>
                    <a:pt x="489076" y="109600"/>
                  </a:lnTo>
                  <a:lnTo>
                    <a:pt x="485775" y="111505"/>
                  </a:lnTo>
                  <a:lnTo>
                    <a:pt x="481965" y="112775"/>
                  </a:lnTo>
                  <a:lnTo>
                    <a:pt x="478282" y="114046"/>
                  </a:lnTo>
                  <a:lnTo>
                    <a:pt x="474472" y="114553"/>
                  </a:lnTo>
                  <a:lnTo>
                    <a:pt x="470662" y="114553"/>
                  </a:lnTo>
                  <a:lnTo>
                    <a:pt x="467995" y="114553"/>
                  </a:lnTo>
                  <a:lnTo>
                    <a:pt x="465327" y="114426"/>
                  </a:lnTo>
                  <a:lnTo>
                    <a:pt x="462915" y="113918"/>
                  </a:lnTo>
                  <a:lnTo>
                    <a:pt x="460375" y="113411"/>
                  </a:lnTo>
                  <a:lnTo>
                    <a:pt x="458089" y="112649"/>
                  </a:lnTo>
                  <a:lnTo>
                    <a:pt x="455930" y="111633"/>
                  </a:lnTo>
                  <a:lnTo>
                    <a:pt x="457453" y="114426"/>
                  </a:lnTo>
                  <a:lnTo>
                    <a:pt x="459486" y="116966"/>
                  </a:lnTo>
                  <a:lnTo>
                    <a:pt x="462025" y="118999"/>
                  </a:lnTo>
                  <a:lnTo>
                    <a:pt x="464566" y="121158"/>
                  </a:lnTo>
                  <a:lnTo>
                    <a:pt x="467487" y="122681"/>
                  </a:lnTo>
                  <a:lnTo>
                    <a:pt x="470662" y="123571"/>
                  </a:lnTo>
                  <a:lnTo>
                    <a:pt x="473837" y="122174"/>
                  </a:lnTo>
                  <a:lnTo>
                    <a:pt x="477520" y="120776"/>
                  </a:lnTo>
                  <a:lnTo>
                    <a:pt x="481838" y="119252"/>
                  </a:lnTo>
                  <a:lnTo>
                    <a:pt x="486156" y="117855"/>
                  </a:lnTo>
                  <a:lnTo>
                    <a:pt x="491236" y="116331"/>
                  </a:lnTo>
                  <a:lnTo>
                    <a:pt x="497077" y="114808"/>
                  </a:lnTo>
                  <a:lnTo>
                    <a:pt x="506222" y="143255"/>
                  </a:lnTo>
                  <a:lnTo>
                    <a:pt x="502920" y="144017"/>
                  </a:lnTo>
                  <a:lnTo>
                    <a:pt x="499237" y="144906"/>
                  </a:lnTo>
                  <a:lnTo>
                    <a:pt x="474980" y="155448"/>
                  </a:lnTo>
                  <a:lnTo>
                    <a:pt x="472567" y="157479"/>
                  </a:lnTo>
                  <a:lnTo>
                    <a:pt x="471297" y="159765"/>
                  </a:lnTo>
                  <a:lnTo>
                    <a:pt x="471297" y="162178"/>
                  </a:lnTo>
                  <a:lnTo>
                    <a:pt x="471297" y="167004"/>
                  </a:lnTo>
                  <a:lnTo>
                    <a:pt x="473837" y="170561"/>
                  </a:lnTo>
                  <a:lnTo>
                    <a:pt x="478790" y="172847"/>
                  </a:lnTo>
                  <a:lnTo>
                    <a:pt x="483870" y="175133"/>
                  </a:lnTo>
                  <a:lnTo>
                    <a:pt x="490982" y="176275"/>
                  </a:lnTo>
                  <a:lnTo>
                    <a:pt x="500252" y="176275"/>
                  </a:lnTo>
                  <a:lnTo>
                    <a:pt x="504825" y="176275"/>
                  </a:lnTo>
                  <a:lnTo>
                    <a:pt x="526161" y="169799"/>
                  </a:lnTo>
                  <a:lnTo>
                    <a:pt x="530225" y="168021"/>
                  </a:lnTo>
                  <a:lnTo>
                    <a:pt x="534035" y="165862"/>
                  </a:lnTo>
                  <a:lnTo>
                    <a:pt x="537464" y="163575"/>
                  </a:lnTo>
                  <a:lnTo>
                    <a:pt x="541020" y="161289"/>
                  </a:lnTo>
                  <a:lnTo>
                    <a:pt x="544195" y="159003"/>
                  </a:lnTo>
                  <a:lnTo>
                    <a:pt x="547116" y="156717"/>
                  </a:lnTo>
                  <a:lnTo>
                    <a:pt x="550037" y="154559"/>
                  </a:lnTo>
                  <a:lnTo>
                    <a:pt x="552576" y="152400"/>
                  </a:lnTo>
                  <a:lnTo>
                    <a:pt x="554736" y="150495"/>
                  </a:lnTo>
                  <a:lnTo>
                    <a:pt x="557022" y="148589"/>
                  </a:lnTo>
                  <a:lnTo>
                    <a:pt x="558673" y="147065"/>
                  </a:lnTo>
                  <a:lnTo>
                    <a:pt x="559943" y="145923"/>
                  </a:lnTo>
                  <a:lnTo>
                    <a:pt x="559943" y="183641"/>
                  </a:lnTo>
                  <a:lnTo>
                    <a:pt x="538734" y="198500"/>
                  </a:lnTo>
                  <a:lnTo>
                    <a:pt x="533653" y="201040"/>
                  </a:lnTo>
                  <a:lnTo>
                    <a:pt x="527939" y="203073"/>
                  </a:lnTo>
                  <a:lnTo>
                    <a:pt x="521335" y="204724"/>
                  </a:lnTo>
                  <a:lnTo>
                    <a:pt x="514603" y="206501"/>
                  </a:lnTo>
                  <a:lnTo>
                    <a:pt x="507111" y="207263"/>
                  </a:lnTo>
                  <a:lnTo>
                    <a:pt x="498728" y="207263"/>
                  </a:lnTo>
                  <a:lnTo>
                    <a:pt x="494665" y="207263"/>
                  </a:lnTo>
                  <a:lnTo>
                    <a:pt x="472440" y="204215"/>
                  </a:lnTo>
                  <a:lnTo>
                    <a:pt x="467995" y="203200"/>
                  </a:lnTo>
                  <a:lnTo>
                    <a:pt x="442214" y="180721"/>
                  </a:lnTo>
                  <a:lnTo>
                    <a:pt x="440436" y="176402"/>
                  </a:lnTo>
                  <a:lnTo>
                    <a:pt x="439547" y="171323"/>
                  </a:lnTo>
                  <a:lnTo>
                    <a:pt x="439547" y="165480"/>
                  </a:lnTo>
                  <a:lnTo>
                    <a:pt x="439547" y="161925"/>
                  </a:lnTo>
                  <a:lnTo>
                    <a:pt x="446277" y="143763"/>
                  </a:lnTo>
                  <a:lnTo>
                    <a:pt x="436129" y="136096"/>
                  </a:lnTo>
                  <a:lnTo>
                    <a:pt x="428910" y="126619"/>
                  </a:lnTo>
                  <a:lnTo>
                    <a:pt x="424596" y="115331"/>
                  </a:lnTo>
                  <a:lnTo>
                    <a:pt x="423164" y="102235"/>
                  </a:lnTo>
                  <a:lnTo>
                    <a:pt x="423164" y="100075"/>
                  </a:lnTo>
                  <a:lnTo>
                    <a:pt x="423164" y="98043"/>
                  </a:lnTo>
                  <a:lnTo>
                    <a:pt x="423418" y="96138"/>
                  </a:lnTo>
                  <a:lnTo>
                    <a:pt x="387476" y="96138"/>
                  </a:lnTo>
                  <a:lnTo>
                    <a:pt x="387476" y="230886"/>
                  </a:lnTo>
                  <a:lnTo>
                    <a:pt x="355853" y="230886"/>
                  </a:lnTo>
                  <a:lnTo>
                    <a:pt x="355853" y="168021"/>
                  </a:lnTo>
                  <a:lnTo>
                    <a:pt x="305689" y="168021"/>
                  </a:lnTo>
                  <a:lnTo>
                    <a:pt x="304292" y="170561"/>
                  </a:lnTo>
                  <a:lnTo>
                    <a:pt x="302514" y="172847"/>
                  </a:lnTo>
                  <a:lnTo>
                    <a:pt x="300482" y="175005"/>
                  </a:lnTo>
                  <a:lnTo>
                    <a:pt x="298450" y="177164"/>
                  </a:lnTo>
                  <a:lnTo>
                    <a:pt x="296291" y="178815"/>
                  </a:lnTo>
                  <a:lnTo>
                    <a:pt x="293877" y="180086"/>
                  </a:lnTo>
                  <a:lnTo>
                    <a:pt x="332486" y="225805"/>
                  </a:lnTo>
                  <a:lnTo>
                    <a:pt x="308356" y="246125"/>
                  </a:lnTo>
                  <a:lnTo>
                    <a:pt x="233934" y="158241"/>
                  </a:lnTo>
                  <a:lnTo>
                    <a:pt x="258191" y="137795"/>
                  </a:lnTo>
                  <a:lnTo>
                    <a:pt x="273050" y="155828"/>
                  </a:lnTo>
                  <a:lnTo>
                    <a:pt x="277290" y="153493"/>
                  </a:lnTo>
                  <a:lnTo>
                    <a:pt x="280304" y="147621"/>
                  </a:lnTo>
                  <a:lnTo>
                    <a:pt x="282104" y="138201"/>
                  </a:lnTo>
                  <a:lnTo>
                    <a:pt x="282701" y="125222"/>
                  </a:lnTo>
                  <a:lnTo>
                    <a:pt x="282701" y="96138"/>
                  </a:lnTo>
                  <a:lnTo>
                    <a:pt x="239395" y="96138"/>
                  </a:lnTo>
                  <a:lnTo>
                    <a:pt x="231648" y="96138"/>
                  </a:lnTo>
                  <a:lnTo>
                    <a:pt x="210566" y="96138"/>
                  </a:lnTo>
                  <a:lnTo>
                    <a:pt x="210566" y="230886"/>
                  </a:lnTo>
                  <a:lnTo>
                    <a:pt x="179070" y="230886"/>
                  </a:lnTo>
                  <a:lnTo>
                    <a:pt x="179070" y="96138"/>
                  </a:lnTo>
                  <a:lnTo>
                    <a:pt x="161417" y="96138"/>
                  </a:lnTo>
                  <a:lnTo>
                    <a:pt x="152400" y="96138"/>
                  </a:lnTo>
                  <a:lnTo>
                    <a:pt x="125222" y="96138"/>
                  </a:lnTo>
                  <a:lnTo>
                    <a:pt x="125222" y="230886"/>
                  </a:lnTo>
                  <a:lnTo>
                    <a:pt x="93599" y="230886"/>
                  </a:lnTo>
                  <a:lnTo>
                    <a:pt x="93599" y="195961"/>
                  </a:lnTo>
                  <a:lnTo>
                    <a:pt x="46863" y="231521"/>
                  </a:lnTo>
                  <a:lnTo>
                    <a:pt x="30480" y="210820"/>
                  </a:lnTo>
                  <a:lnTo>
                    <a:pt x="64516" y="185038"/>
                  </a:lnTo>
                  <a:lnTo>
                    <a:pt x="55491" y="183729"/>
                  </a:lnTo>
                  <a:lnTo>
                    <a:pt x="47085" y="181133"/>
                  </a:lnTo>
                  <a:lnTo>
                    <a:pt x="15575" y="146706"/>
                  </a:lnTo>
                  <a:lnTo>
                    <a:pt x="14477" y="136398"/>
                  </a:lnTo>
                  <a:lnTo>
                    <a:pt x="14477" y="96138"/>
                  </a:lnTo>
                  <a:lnTo>
                    <a:pt x="0" y="96138"/>
                  </a:lnTo>
                  <a:lnTo>
                    <a:pt x="0" y="66928"/>
                  </a:lnTo>
                  <a:lnTo>
                    <a:pt x="152400" y="66928"/>
                  </a:lnTo>
                  <a:lnTo>
                    <a:pt x="161417" y="66928"/>
                  </a:lnTo>
                  <a:lnTo>
                    <a:pt x="164465" y="66928"/>
                  </a:lnTo>
                  <a:lnTo>
                    <a:pt x="164084" y="66166"/>
                  </a:lnTo>
                  <a:lnTo>
                    <a:pt x="163702" y="65150"/>
                  </a:lnTo>
                  <a:lnTo>
                    <a:pt x="163195" y="64008"/>
                  </a:lnTo>
                  <a:lnTo>
                    <a:pt x="162814" y="62737"/>
                  </a:lnTo>
                  <a:lnTo>
                    <a:pt x="162306" y="61467"/>
                  </a:lnTo>
                  <a:lnTo>
                    <a:pt x="162051" y="60071"/>
                  </a:lnTo>
                  <a:lnTo>
                    <a:pt x="161671" y="58800"/>
                  </a:lnTo>
                  <a:lnTo>
                    <a:pt x="161417" y="57403"/>
                  </a:lnTo>
                  <a:lnTo>
                    <a:pt x="161290" y="56134"/>
                  </a:lnTo>
                  <a:lnTo>
                    <a:pt x="161163" y="54863"/>
                  </a:lnTo>
                  <a:lnTo>
                    <a:pt x="161163" y="53848"/>
                  </a:lnTo>
                  <a:lnTo>
                    <a:pt x="161163" y="52959"/>
                  </a:lnTo>
                  <a:lnTo>
                    <a:pt x="161163" y="44703"/>
                  </a:lnTo>
                  <a:lnTo>
                    <a:pt x="162814" y="37337"/>
                  </a:lnTo>
                  <a:lnTo>
                    <a:pt x="166370" y="30861"/>
                  </a:lnTo>
                  <a:lnTo>
                    <a:pt x="169799" y="24256"/>
                  </a:lnTo>
                  <a:lnTo>
                    <a:pt x="174625" y="18796"/>
                  </a:lnTo>
                  <a:lnTo>
                    <a:pt x="180848" y="14224"/>
                  </a:lnTo>
                  <a:lnTo>
                    <a:pt x="187071" y="9651"/>
                  </a:lnTo>
                  <a:lnTo>
                    <a:pt x="224597" y="236"/>
                  </a:lnTo>
                  <a:lnTo>
                    <a:pt x="23241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25334" y="594995"/>
              <a:ext cx="531114" cy="24320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625334" y="594995"/>
              <a:ext cx="531495" cy="243204"/>
            </a:xfrm>
            <a:custGeom>
              <a:avLst/>
              <a:gdLst/>
              <a:ahLst/>
              <a:cxnLst/>
              <a:rect l="l" t="t" r="r" b="b"/>
              <a:pathLst>
                <a:path w="531495" h="243205">
                  <a:moveTo>
                    <a:pt x="54229" y="138049"/>
                  </a:moveTo>
                  <a:lnTo>
                    <a:pt x="43561" y="138049"/>
                  </a:lnTo>
                  <a:lnTo>
                    <a:pt x="38226" y="141731"/>
                  </a:lnTo>
                  <a:lnTo>
                    <a:pt x="38226" y="149097"/>
                  </a:lnTo>
                  <a:lnTo>
                    <a:pt x="38226" y="153796"/>
                  </a:lnTo>
                  <a:lnTo>
                    <a:pt x="39497" y="157352"/>
                  </a:lnTo>
                  <a:lnTo>
                    <a:pt x="42164" y="159765"/>
                  </a:lnTo>
                  <a:lnTo>
                    <a:pt x="44831" y="162051"/>
                  </a:lnTo>
                  <a:lnTo>
                    <a:pt x="48260" y="163321"/>
                  </a:lnTo>
                  <a:lnTo>
                    <a:pt x="52577" y="163321"/>
                  </a:lnTo>
                  <a:lnTo>
                    <a:pt x="54991" y="163321"/>
                  </a:lnTo>
                  <a:lnTo>
                    <a:pt x="57404" y="162813"/>
                  </a:lnTo>
                  <a:lnTo>
                    <a:pt x="60071" y="161797"/>
                  </a:lnTo>
                  <a:lnTo>
                    <a:pt x="62611" y="160908"/>
                  </a:lnTo>
                  <a:lnTo>
                    <a:pt x="65277" y="159765"/>
                  </a:lnTo>
                  <a:lnTo>
                    <a:pt x="67818" y="158368"/>
                  </a:lnTo>
                  <a:lnTo>
                    <a:pt x="70358" y="156971"/>
                  </a:lnTo>
                  <a:lnTo>
                    <a:pt x="72771" y="155447"/>
                  </a:lnTo>
                  <a:lnTo>
                    <a:pt x="75184" y="153924"/>
                  </a:lnTo>
                  <a:lnTo>
                    <a:pt x="77597" y="152272"/>
                  </a:lnTo>
                  <a:lnTo>
                    <a:pt x="79629" y="150749"/>
                  </a:lnTo>
                  <a:lnTo>
                    <a:pt x="81407" y="149351"/>
                  </a:lnTo>
                  <a:lnTo>
                    <a:pt x="81407" y="146176"/>
                  </a:lnTo>
                  <a:lnTo>
                    <a:pt x="80010" y="145541"/>
                  </a:lnTo>
                  <a:lnTo>
                    <a:pt x="78359" y="144652"/>
                  </a:lnTo>
                  <a:lnTo>
                    <a:pt x="62865" y="138937"/>
                  </a:lnTo>
                  <a:lnTo>
                    <a:pt x="60198" y="138302"/>
                  </a:lnTo>
                  <a:lnTo>
                    <a:pt x="57276" y="138049"/>
                  </a:lnTo>
                  <a:lnTo>
                    <a:pt x="54229" y="138049"/>
                  </a:lnTo>
                  <a:close/>
                </a:path>
                <a:path w="531495" h="243205">
                  <a:moveTo>
                    <a:pt x="364490" y="93217"/>
                  </a:moveTo>
                  <a:lnTo>
                    <a:pt x="364490" y="143890"/>
                  </a:lnTo>
                  <a:lnTo>
                    <a:pt x="364490" y="146050"/>
                  </a:lnTo>
                  <a:lnTo>
                    <a:pt x="364998" y="147954"/>
                  </a:lnTo>
                  <a:lnTo>
                    <a:pt x="375920" y="157860"/>
                  </a:lnTo>
                  <a:lnTo>
                    <a:pt x="377951" y="158622"/>
                  </a:lnTo>
                  <a:lnTo>
                    <a:pt x="379984" y="159003"/>
                  </a:lnTo>
                  <a:lnTo>
                    <a:pt x="381889" y="159003"/>
                  </a:lnTo>
                  <a:lnTo>
                    <a:pt x="386334" y="159003"/>
                  </a:lnTo>
                  <a:lnTo>
                    <a:pt x="390651" y="157606"/>
                  </a:lnTo>
                  <a:lnTo>
                    <a:pt x="394462" y="154685"/>
                  </a:lnTo>
                  <a:lnTo>
                    <a:pt x="398145" y="151764"/>
                  </a:lnTo>
                  <a:lnTo>
                    <a:pt x="399923" y="148208"/>
                  </a:lnTo>
                  <a:lnTo>
                    <a:pt x="399923" y="143890"/>
                  </a:lnTo>
                  <a:lnTo>
                    <a:pt x="399923" y="93217"/>
                  </a:lnTo>
                  <a:lnTo>
                    <a:pt x="364490" y="93217"/>
                  </a:lnTo>
                  <a:close/>
                </a:path>
                <a:path w="531495" h="243205">
                  <a:moveTo>
                    <a:pt x="432054" y="0"/>
                  </a:moveTo>
                  <a:lnTo>
                    <a:pt x="496824" y="64007"/>
                  </a:lnTo>
                  <a:lnTo>
                    <a:pt x="531114" y="64007"/>
                  </a:lnTo>
                  <a:lnTo>
                    <a:pt x="531114" y="93217"/>
                  </a:lnTo>
                  <a:lnTo>
                    <a:pt x="490727" y="93217"/>
                  </a:lnTo>
                  <a:lnTo>
                    <a:pt x="490727" y="227964"/>
                  </a:lnTo>
                  <a:lnTo>
                    <a:pt x="459232" y="227964"/>
                  </a:lnTo>
                  <a:lnTo>
                    <a:pt x="459232" y="93217"/>
                  </a:lnTo>
                  <a:lnTo>
                    <a:pt x="431546" y="93217"/>
                  </a:lnTo>
                  <a:lnTo>
                    <a:pt x="431546" y="143890"/>
                  </a:lnTo>
                  <a:lnTo>
                    <a:pt x="431546" y="151002"/>
                  </a:lnTo>
                  <a:lnTo>
                    <a:pt x="417702" y="177926"/>
                  </a:lnTo>
                  <a:lnTo>
                    <a:pt x="413385" y="181990"/>
                  </a:lnTo>
                  <a:lnTo>
                    <a:pt x="408050" y="185165"/>
                  </a:lnTo>
                  <a:lnTo>
                    <a:pt x="401955" y="187325"/>
                  </a:lnTo>
                  <a:lnTo>
                    <a:pt x="395732" y="189483"/>
                  </a:lnTo>
                  <a:lnTo>
                    <a:pt x="388874" y="190626"/>
                  </a:lnTo>
                  <a:lnTo>
                    <a:pt x="381381" y="190626"/>
                  </a:lnTo>
                  <a:lnTo>
                    <a:pt x="374776" y="190626"/>
                  </a:lnTo>
                  <a:lnTo>
                    <a:pt x="368554" y="189356"/>
                  </a:lnTo>
                  <a:lnTo>
                    <a:pt x="362712" y="186816"/>
                  </a:lnTo>
                  <a:lnTo>
                    <a:pt x="356870" y="184276"/>
                  </a:lnTo>
                  <a:lnTo>
                    <a:pt x="336804" y="161797"/>
                  </a:lnTo>
                  <a:lnTo>
                    <a:pt x="334137" y="156082"/>
                  </a:lnTo>
                  <a:lnTo>
                    <a:pt x="332867" y="150113"/>
                  </a:lnTo>
                  <a:lnTo>
                    <a:pt x="332867" y="143890"/>
                  </a:lnTo>
                  <a:lnTo>
                    <a:pt x="332867" y="93217"/>
                  </a:lnTo>
                  <a:lnTo>
                    <a:pt x="327660" y="93217"/>
                  </a:lnTo>
                  <a:lnTo>
                    <a:pt x="318516" y="93217"/>
                  </a:lnTo>
                  <a:lnTo>
                    <a:pt x="282194" y="93217"/>
                  </a:lnTo>
                  <a:lnTo>
                    <a:pt x="282194" y="123443"/>
                  </a:lnTo>
                  <a:lnTo>
                    <a:pt x="282194" y="131190"/>
                  </a:lnTo>
                  <a:lnTo>
                    <a:pt x="281813" y="137794"/>
                  </a:lnTo>
                  <a:lnTo>
                    <a:pt x="281050" y="143255"/>
                  </a:lnTo>
                  <a:lnTo>
                    <a:pt x="280289" y="148843"/>
                  </a:lnTo>
                  <a:lnTo>
                    <a:pt x="279019" y="153542"/>
                  </a:lnTo>
                  <a:lnTo>
                    <a:pt x="277495" y="157352"/>
                  </a:lnTo>
                  <a:lnTo>
                    <a:pt x="275971" y="161162"/>
                  </a:lnTo>
                  <a:lnTo>
                    <a:pt x="273939" y="164210"/>
                  </a:lnTo>
                  <a:lnTo>
                    <a:pt x="271525" y="166369"/>
                  </a:lnTo>
                  <a:lnTo>
                    <a:pt x="269113" y="168655"/>
                  </a:lnTo>
                  <a:lnTo>
                    <a:pt x="266319" y="170560"/>
                  </a:lnTo>
                  <a:lnTo>
                    <a:pt x="263017" y="171830"/>
                  </a:lnTo>
                  <a:lnTo>
                    <a:pt x="306577" y="222884"/>
                  </a:lnTo>
                  <a:lnTo>
                    <a:pt x="282448" y="243204"/>
                  </a:lnTo>
                  <a:lnTo>
                    <a:pt x="201930" y="149097"/>
                  </a:lnTo>
                  <a:lnTo>
                    <a:pt x="226187" y="128904"/>
                  </a:lnTo>
                  <a:lnTo>
                    <a:pt x="241554" y="147065"/>
                  </a:lnTo>
                  <a:lnTo>
                    <a:pt x="247650" y="147065"/>
                  </a:lnTo>
                  <a:lnTo>
                    <a:pt x="250698" y="140969"/>
                  </a:lnTo>
                  <a:lnTo>
                    <a:pt x="250698" y="129031"/>
                  </a:lnTo>
                  <a:lnTo>
                    <a:pt x="250698" y="93217"/>
                  </a:lnTo>
                  <a:lnTo>
                    <a:pt x="207899" y="93217"/>
                  </a:lnTo>
                  <a:lnTo>
                    <a:pt x="199644" y="93217"/>
                  </a:lnTo>
                  <a:lnTo>
                    <a:pt x="113030" y="93217"/>
                  </a:lnTo>
                  <a:lnTo>
                    <a:pt x="113030" y="127253"/>
                  </a:lnTo>
                  <a:lnTo>
                    <a:pt x="133731" y="119760"/>
                  </a:lnTo>
                  <a:lnTo>
                    <a:pt x="138557" y="119760"/>
                  </a:lnTo>
                  <a:lnTo>
                    <a:pt x="144907" y="119760"/>
                  </a:lnTo>
                  <a:lnTo>
                    <a:pt x="169418" y="132079"/>
                  </a:lnTo>
                  <a:lnTo>
                    <a:pt x="173100" y="136016"/>
                  </a:lnTo>
                  <a:lnTo>
                    <a:pt x="175895" y="140715"/>
                  </a:lnTo>
                  <a:lnTo>
                    <a:pt x="177800" y="146176"/>
                  </a:lnTo>
                  <a:lnTo>
                    <a:pt x="179832" y="151637"/>
                  </a:lnTo>
                  <a:lnTo>
                    <a:pt x="180721" y="157860"/>
                  </a:lnTo>
                  <a:lnTo>
                    <a:pt x="180721" y="164591"/>
                  </a:lnTo>
                  <a:lnTo>
                    <a:pt x="180721" y="168909"/>
                  </a:lnTo>
                  <a:lnTo>
                    <a:pt x="180086" y="173354"/>
                  </a:lnTo>
                  <a:lnTo>
                    <a:pt x="178816" y="177926"/>
                  </a:lnTo>
                  <a:lnTo>
                    <a:pt x="177546" y="182625"/>
                  </a:lnTo>
                  <a:lnTo>
                    <a:pt x="165989" y="204850"/>
                  </a:lnTo>
                  <a:lnTo>
                    <a:pt x="163068" y="209168"/>
                  </a:lnTo>
                  <a:lnTo>
                    <a:pt x="160020" y="212978"/>
                  </a:lnTo>
                  <a:lnTo>
                    <a:pt x="156718" y="216407"/>
                  </a:lnTo>
                  <a:lnTo>
                    <a:pt x="137287" y="192277"/>
                  </a:lnTo>
                  <a:lnTo>
                    <a:pt x="138938" y="190500"/>
                  </a:lnTo>
                  <a:lnTo>
                    <a:pt x="140589" y="188340"/>
                  </a:lnTo>
                  <a:lnTo>
                    <a:pt x="142240" y="185927"/>
                  </a:lnTo>
                  <a:lnTo>
                    <a:pt x="143891" y="183514"/>
                  </a:lnTo>
                  <a:lnTo>
                    <a:pt x="145415" y="180975"/>
                  </a:lnTo>
                  <a:lnTo>
                    <a:pt x="146685" y="178434"/>
                  </a:lnTo>
                  <a:lnTo>
                    <a:pt x="147955" y="175894"/>
                  </a:lnTo>
                  <a:lnTo>
                    <a:pt x="148971" y="173354"/>
                  </a:lnTo>
                  <a:lnTo>
                    <a:pt x="149860" y="170814"/>
                  </a:lnTo>
                  <a:lnTo>
                    <a:pt x="150622" y="168401"/>
                  </a:lnTo>
                  <a:lnTo>
                    <a:pt x="151002" y="166115"/>
                  </a:lnTo>
                  <a:lnTo>
                    <a:pt x="151002" y="164210"/>
                  </a:lnTo>
                  <a:lnTo>
                    <a:pt x="151002" y="161416"/>
                  </a:lnTo>
                  <a:lnTo>
                    <a:pt x="150622" y="158876"/>
                  </a:lnTo>
                  <a:lnTo>
                    <a:pt x="149606" y="156971"/>
                  </a:lnTo>
                  <a:lnTo>
                    <a:pt x="148717" y="154939"/>
                  </a:lnTo>
                  <a:lnTo>
                    <a:pt x="138557" y="148589"/>
                  </a:lnTo>
                  <a:lnTo>
                    <a:pt x="137287" y="148589"/>
                  </a:lnTo>
                  <a:lnTo>
                    <a:pt x="134874" y="148589"/>
                  </a:lnTo>
                  <a:lnTo>
                    <a:pt x="124841" y="152653"/>
                  </a:lnTo>
                  <a:lnTo>
                    <a:pt x="122936" y="153924"/>
                  </a:lnTo>
                  <a:lnTo>
                    <a:pt x="113030" y="163067"/>
                  </a:lnTo>
                  <a:lnTo>
                    <a:pt x="113030" y="227964"/>
                  </a:lnTo>
                  <a:lnTo>
                    <a:pt x="81407" y="227964"/>
                  </a:lnTo>
                  <a:lnTo>
                    <a:pt x="81407" y="184150"/>
                  </a:lnTo>
                  <a:lnTo>
                    <a:pt x="77470" y="186308"/>
                  </a:lnTo>
                  <a:lnTo>
                    <a:pt x="73025" y="188213"/>
                  </a:lnTo>
                  <a:lnTo>
                    <a:pt x="67945" y="189991"/>
                  </a:lnTo>
                  <a:lnTo>
                    <a:pt x="62865" y="191769"/>
                  </a:lnTo>
                  <a:lnTo>
                    <a:pt x="57785" y="192658"/>
                  </a:lnTo>
                  <a:lnTo>
                    <a:pt x="52577" y="192658"/>
                  </a:lnTo>
                  <a:lnTo>
                    <a:pt x="44196" y="192658"/>
                  </a:lnTo>
                  <a:lnTo>
                    <a:pt x="37084" y="191388"/>
                  </a:lnTo>
                  <a:lnTo>
                    <a:pt x="31242" y="188721"/>
                  </a:lnTo>
                  <a:lnTo>
                    <a:pt x="25400" y="186054"/>
                  </a:lnTo>
                  <a:lnTo>
                    <a:pt x="20700" y="182752"/>
                  </a:lnTo>
                  <a:lnTo>
                    <a:pt x="17145" y="178562"/>
                  </a:lnTo>
                  <a:lnTo>
                    <a:pt x="13462" y="174497"/>
                  </a:lnTo>
                  <a:lnTo>
                    <a:pt x="10922" y="169925"/>
                  </a:lnTo>
                  <a:lnTo>
                    <a:pt x="9398" y="164972"/>
                  </a:lnTo>
                  <a:lnTo>
                    <a:pt x="7747" y="160019"/>
                  </a:lnTo>
                  <a:lnTo>
                    <a:pt x="6985" y="155193"/>
                  </a:lnTo>
                  <a:lnTo>
                    <a:pt x="6985" y="150494"/>
                  </a:lnTo>
                  <a:lnTo>
                    <a:pt x="6985" y="144271"/>
                  </a:lnTo>
                  <a:lnTo>
                    <a:pt x="8127" y="138683"/>
                  </a:lnTo>
                  <a:lnTo>
                    <a:pt x="10541" y="133603"/>
                  </a:lnTo>
                  <a:lnTo>
                    <a:pt x="12826" y="128524"/>
                  </a:lnTo>
                  <a:lnTo>
                    <a:pt x="16001" y="124078"/>
                  </a:lnTo>
                  <a:lnTo>
                    <a:pt x="47244" y="108712"/>
                  </a:lnTo>
                  <a:lnTo>
                    <a:pt x="54229" y="108712"/>
                  </a:lnTo>
                  <a:lnTo>
                    <a:pt x="60071" y="108712"/>
                  </a:lnTo>
                  <a:lnTo>
                    <a:pt x="81407" y="114426"/>
                  </a:lnTo>
                  <a:lnTo>
                    <a:pt x="81407" y="93217"/>
                  </a:lnTo>
                  <a:lnTo>
                    <a:pt x="0" y="93217"/>
                  </a:lnTo>
                  <a:lnTo>
                    <a:pt x="0" y="64007"/>
                  </a:lnTo>
                  <a:lnTo>
                    <a:pt x="199644" y="64007"/>
                  </a:lnTo>
                  <a:lnTo>
                    <a:pt x="207899" y="64007"/>
                  </a:lnTo>
                  <a:lnTo>
                    <a:pt x="318516" y="64007"/>
                  </a:lnTo>
                  <a:lnTo>
                    <a:pt x="327660" y="64007"/>
                  </a:lnTo>
                  <a:lnTo>
                    <a:pt x="462152" y="64007"/>
                  </a:lnTo>
                  <a:lnTo>
                    <a:pt x="411734" y="20192"/>
                  </a:lnTo>
                  <a:lnTo>
                    <a:pt x="432054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870545" y="1299084"/>
            <a:ext cx="2798445" cy="4299585"/>
            <a:chOff x="346544" y="1299083"/>
            <a:chExt cx="2798445" cy="429958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944" y="1324483"/>
              <a:ext cx="2664333" cy="42485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59244" y="1311783"/>
              <a:ext cx="2689860" cy="4274185"/>
            </a:xfrm>
            <a:custGeom>
              <a:avLst/>
              <a:gdLst/>
              <a:ahLst/>
              <a:cxnLst/>
              <a:rect l="l" t="t" r="r" b="b"/>
              <a:pathLst>
                <a:path w="2689860" h="4274185">
                  <a:moveTo>
                    <a:pt x="0" y="4273931"/>
                  </a:moveTo>
                  <a:lnTo>
                    <a:pt x="2689733" y="4273931"/>
                  </a:lnTo>
                  <a:lnTo>
                    <a:pt x="2689733" y="0"/>
                  </a:lnTo>
                  <a:lnTo>
                    <a:pt x="0" y="0"/>
                  </a:lnTo>
                  <a:lnTo>
                    <a:pt x="0" y="427393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59888" y="2507615"/>
              <a:ext cx="472440" cy="273685"/>
            </a:xfrm>
            <a:custGeom>
              <a:avLst/>
              <a:gdLst/>
              <a:ahLst/>
              <a:cxnLst/>
              <a:rect l="l" t="t" r="r" b="b"/>
              <a:pathLst>
                <a:path w="472439" h="273685">
                  <a:moveTo>
                    <a:pt x="136651" y="0"/>
                  </a:moveTo>
                  <a:lnTo>
                    <a:pt x="0" y="136651"/>
                  </a:lnTo>
                  <a:lnTo>
                    <a:pt x="136651" y="273304"/>
                  </a:lnTo>
                  <a:lnTo>
                    <a:pt x="136651" y="204977"/>
                  </a:lnTo>
                  <a:lnTo>
                    <a:pt x="471931" y="204977"/>
                  </a:lnTo>
                  <a:lnTo>
                    <a:pt x="471931" y="68325"/>
                  </a:lnTo>
                  <a:lnTo>
                    <a:pt x="136651" y="68325"/>
                  </a:lnTo>
                  <a:lnTo>
                    <a:pt x="1366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59888" y="2507615"/>
              <a:ext cx="472440" cy="273685"/>
            </a:xfrm>
            <a:custGeom>
              <a:avLst/>
              <a:gdLst/>
              <a:ahLst/>
              <a:cxnLst/>
              <a:rect l="l" t="t" r="r" b="b"/>
              <a:pathLst>
                <a:path w="472439" h="273685">
                  <a:moveTo>
                    <a:pt x="0" y="136651"/>
                  </a:moveTo>
                  <a:lnTo>
                    <a:pt x="136651" y="0"/>
                  </a:lnTo>
                  <a:lnTo>
                    <a:pt x="136651" y="68325"/>
                  </a:lnTo>
                  <a:lnTo>
                    <a:pt x="471931" y="68325"/>
                  </a:lnTo>
                  <a:lnTo>
                    <a:pt x="471931" y="204977"/>
                  </a:lnTo>
                  <a:lnTo>
                    <a:pt x="136651" y="204977"/>
                  </a:lnTo>
                  <a:lnTo>
                    <a:pt x="136651" y="273304"/>
                  </a:lnTo>
                  <a:lnTo>
                    <a:pt x="0" y="13665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721225" y="1612138"/>
            <a:ext cx="5110099" cy="1347470"/>
            <a:chOff x="3197225" y="1612138"/>
            <a:chExt cx="1904364" cy="1347470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22625" y="1637538"/>
              <a:ext cx="1853438" cy="129616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209925" y="1624838"/>
              <a:ext cx="1878964" cy="1322070"/>
            </a:xfrm>
            <a:custGeom>
              <a:avLst/>
              <a:gdLst/>
              <a:ahLst/>
              <a:cxnLst/>
              <a:rect l="l" t="t" r="r" b="b"/>
              <a:pathLst>
                <a:path w="1878964" h="1322070">
                  <a:moveTo>
                    <a:pt x="0" y="1321562"/>
                  </a:moveTo>
                  <a:lnTo>
                    <a:pt x="1878838" y="1321562"/>
                  </a:lnTo>
                  <a:lnTo>
                    <a:pt x="1878838" y="0"/>
                  </a:lnTo>
                  <a:lnTo>
                    <a:pt x="0" y="0"/>
                  </a:lnTo>
                  <a:lnTo>
                    <a:pt x="0" y="1321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" name="object 7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952488" y="5945123"/>
            <a:ext cx="230124" cy="32308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46625" y="3717036"/>
            <a:ext cx="5159375" cy="1855977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5645530" y="3435985"/>
            <a:ext cx="215900" cy="294005"/>
            <a:chOff x="4121530" y="3435984"/>
            <a:chExt cx="215900" cy="294005"/>
          </a:xfrm>
        </p:grpSpPr>
        <p:sp>
          <p:nvSpPr>
            <p:cNvPr id="75" name="object 75"/>
            <p:cNvSpPr/>
            <p:nvPr/>
          </p:nvSpPr>
          <p:spPr>
            <a:xfrm>
              <a:off x="4134230" y="3448684"/>
              <a:ext cx="190500" cy="268605"/>
            </a:xfrm>
            <a:custGeom>
              <a:avLst/>
              <a:gdLst/>
              <a:ahLst/>
              <a:cxnLst/>
              <a:rect l="l" t="t" r="r" b="b"/>
              <a:pathLst>
                <a:path w="190500" h="268604">
                  <a:moveTo>
                    <a:pt x="142494" y="0"/>
                  </a:moveTo>
                  <a:lnTo>
                    <a:pt x="47498" y="0"/>
                  </a:lnTo>
                  <a:lnTo>
                    <a:pt x="47498" y="173354"/>
                  </a:lnTo>
                  <a:lnTo>
                    <a:pt x="0" y="173354"/>
                  </a:lnTo>
                  <a:lnTo>
                    <a:pt x="94996" y="268350"/>
                  </a:lnTo>
                  <a:lnTo>
                    <a:pt x="189992" y="173354"/>
                  </a:lnTo>
                  <a:lnTo>
                    <a:pt x="142494" y="173354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34230" y="3448684"/>
              <a:ext cx="190500" cy="268605"/>
            </a:xfrm>
            <a:custGeom>
              <a:avLst/>
              <a:gdLst/>
              <a:ahLst/>
              <a:cxnLst/>
              <a:rect l="l" t="t" r="r" b="b"/>
              <a:pathLst>
                <a:path w="190500" h="268604">
                  <a:moveTo>
                    <a:pt x="0" y="173354"/>
                  </a:moveTo>
                  <a:lnTo>
                    <a:pt x="47498" y="173354"/>
                  </a:lnTo>
                  <a:lnTo>
                    <a:pt x="47498" y="0"/>
                  </a:lnTo>
                  <a:lnTo>
                    <a:pt x="142494" y="0"/>
                  </a:lnTo>
                  <a:lnTo>
                    <a:pt x="142494" y="173354"/>
                  </a:lnTo>
                  <a:lnTo>
                    <a:pt x="189992" y="173354"/>
                  </a:lnTo>
                  <a:lnTo>
                    <a:pt x="94996" y="268350"/>
                  </a:lnTo>
                  <a:lnTo>
                    <a:pt x="0" y="17335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381000" y="9934"/>
            <a:ext cx="2971800" cy="6883400"/>
            <a:chOff x="-12700" y="-12701"/>
            <a:chExt cx="2957830" cy="6883400"/>
          </a:xfrm>
        </p:grpSpPr>
        <p:sp>
          <p:nvSpPr>
            <p:cNvPr id="9" name="object 9"/>
            <p:cNvSpPr/>
            <p:nvPr/>
          </p:nvSpPr>
          <p:spPr>
            <a:xfrm>
              <a:off x="0" y="-1"/>
              <a:ext cx="2932430" cy="6858000"/>
            </a:xfrm>
            <a:custGeom>
              <a:avLst/>
              <a:gdLst/>
              <a:ahLst/>
              <a:cxnLst/>
              <a:rect l="l" t="t" r="r" b="b"/>
              <a:pathLst>
                <a:path w="2932430" h="6858000">
                  <a:moveTo>
                    <a:pt x="0" y="6858000"/>
                  </a:moveTo>
                  <a:lnTo>
                    <a:pt x="2931919" y="6858000"/>
                  </a:lnTo>
                  <a:lnTo>
                    <a:pt x="2931919" y="1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-1"/>
              <a:ext cx="2932430" cy="6858000"/>
            </a:xfrm>
            <a:custGeom>
              <a:avLst/>
              <a:gdLst/>
              <a:ahLst/>
              <a:cxnLst/>
              <a:rect l="l" t="t" r="r" b="b"/>
              <a:pathLst>
                <a:path w="2932430" h="6858000">
                  <a:moveTo>
                    <a:pt x="0" y="6858000"/>
                  </a:moveTo>
                  <a:lnTo>
                    <a:pt x="2931919" y="6858000"/>
                  </a:lnTo>
                  <a:lnTo>
                    <a:pt x="2931919" y="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8600" y="2839545"/>
            <a:ext cx="29718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सह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mr-IN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जिल्हा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निबंधक</a:t>
            </a:r>
            <a:r>
              <a:rPr lang="en-US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वर्ग-1, </a:t>
            </a:r>
            <a:r>
              <a:rPr lang="mr-IN" sz="1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हिंगोली</a:t>
            </a:r>
            <a:endParaRPr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10000" y="990600"/>
            <a:ext cx="6193383" cy="5644006"/>
            <a:chOff x="791298" y="25907"/>
            <a:chExt cx="7383254" cy="5582411"/>
          </a:xfrm>
        </p:grpSpPr>
        <p:sp>
          <p:nvSpPr>
            <p:cNvPr id="13" name="object 13"/>
            <p:cNvSpPr/>
            <p:nvPr/>
          </p:nvSpPr>
          <p:spPr>
            <a:xfrm>
              <a:off x="2788793" y="547370"/>
              <a:ext cx="381000" cy="273050"/>
            </a:xfrm>
            <a:custGeom>
              <a:avLst/>
              <a:gdLst/>
              <a:ahLst/>
              <a:cxnLst/>
              <a:rect l="l" t="t" r="r" b="b"/>
              <a:pathLst>
                <a:path w="381000" h="273050">
                  <a:moveTo>
                    <a:pt x="243967" y="0"/>
                  </a:moveTo>
                  <a:lnTo>
                    <a:pt x="243967" y="68199"/>
                  </a:lnTo>
                  <a:lnTo>
                    <a:pt x="0" y="68199"/>
                  </a:lnTo>
                  <a:lnTo>
                    <a:pt x="68199" y="136525"/>
                  </a:lnTo>
                  <a:lnTo>
                    <a:pt x="0" y="204724"/>
                  </a:lnTo>
                  <a:lnTo>
                    <a:pt x="243967" y="204724"/>
                  </a:lnTo>
                  <a:lnTo>
                    <a:pt x="243967" y="273050"/>
                  </a:lnTo>
                  <a:lnTo>
                    <a:pt x="380492" y="136525"/>
                  </a:lnTo>
                  <a:lnTo>
                    <a:pt x="2439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88793" y="547370"/>
              <a:ext cx="381000" cy="273050"/>
            </a:xfrm>
            <a:custGeom>
              <a:avLst/>
              <a:gdLst/>
              <a:ahLst/>
              <a:cxnLst/>
              <a:rect l="l" t="t" r="r" b="b"/>
              <a:pathLst>
                <a:path w="381000" h="273050">
                  <a:moveTo>
                    <a:pt x="0" y="68199"/>
                  </a:moveTo>
                  <a:lnTo>
                    <a:pt x="243967" y="68199"/>
                  </a:lnTo>
                  <a:lnTo>
                    <a:pt x="243967" y="0"/>
                  </a:lnTo>
                  <a:lnTo>
                    <a:pt x="380492" y="136525"/>
                  </a:lnTo>
                  <a:lnTo>
                    <a:pt x="243967" y="273050"/>
                  </a:lnTo>
                  <a:lnTo>
                    <a:pt x="243967" y="204724"/>
                  </a:lnTo>
                  <a:lnTo>
                    <a:pt x="0" y="204724"/>
                  </a:lnTo>
                  <a:lnTo>
                    <a:pt x="68199" y="136525"/>
                  </a:lnTo>
                  <a:lnTo>
                    <a:pt x="0" y="681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24099" y="1089279"/>
              <a:ext cx="381000" cy="309880"/>
            </a:xfrm>
            <a:custGeom>
              <a:avLst/>
              <a:gdLst/>
              <a:ahLst/>
              <a:cxnLst/>
              <a:rect l="l" t="t" r="r" b="b"/>
              <a:pathLst>
                <a:path w="381000" h="309880">
                  <a:moveTo>
                    <a:pt x="225806" y="0"/>
                  </a:moveTo>
                  <a:lnTo>
                    <a:pt x="225806" y="77470"/>
                  </a:lnTo>
                  <a:lnTo>
                    <a:pt x="0" y="77470"/>
                  </a:lnTo>
                  <a:lnTo>
                    <a:pt x="77343" y="154812"/>
                  </a:lnTo>
                  <a:lnTo>
                    <a:pt x="0" y="232156"/>
                  </a:lnTo>
                  <a:lnTo>
                    <a:pt x="225806" y="232156"/>
                  </a:lnTo>
                  <a:lnTo>
                    <a:pt x="225806" y="309625"/>
                  </a:lnTo>
                  <a:lnTo>
                    <a:pt x="380492" y="154812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24099" y="1089279"/>
              <a:ext cx="381000" cy="309880"/>
            </a:xfrm>
            <a:custGeom>
              <a:avLst/>
              <a:gdLst/>
              <a:ahLst/>
              <a:cxnLst/>
              <a:rect l="l" t="t" r="r" b="b"/>
              <a:pathLst>
                <a:path w="381000" h="309880">
                  <a:moveTo>
                    <a:pt x="0" y="77470"/>
                  </a:moveTo>
                  <a:lnTo>
                    <a:pt x="225806" y="77470"/>
                  </a:lnTo>
                  <a:lnTo>
                    <a:pt x="225806" y="0"/>
                  </a:lnTo>
                  <a:lnTo>
                    <a:pt x="380492" y="154812"/>
                  </a:lnTo>
                  <a:lnTo>
                    <a:pt x="225806" y="309625"/>
                  </a:lnTo>
                  <a:lnTo>
                    <a:pt x="225806" y="232156"/>
                  </a:lnTo>
                  <a:lnTo>
                    <a:pt x="0" y="232156"/>
                  </a:lnTo>
                  <a:lnTo>
                    <a:pt x="77343" y="154812"/>
                  </a:lnTo>
                  <a:lnTo>
                    <a:pt x="0" y="7747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30449" y="1525016"/>
              <a:ext cx="381000" cy="309880"/>
            </a:xfrm>
            <a:custGeom>
              <a:avLst/>
              <a:gdLst/>
              <a:ahLst/>
              <a:cxnLst/>
              <a:rect l="l" t="t" r="r" b="b"/>
              <a:pathLst>
                <a:path w="381000" h="309880">
                  <a:moveTo>
                    <a:pt x="225806" y="0"/>
                  </a:moveTo>
                  <a:lnTo>
                    <a:pt x="225806" y="77343"/>
                  </a:lnTo>
                  <a:lnTo>
                    <a:pt x="0" y="77343"/>
                  </a:lnTo>
                  <a:lnTo>
                    <a:pt x="77343" y="154686"/>
                  </a:lnTo>
                  <a:lnTo>
                    <a:pt x="0" y="232156"/>
                  </a:lnTo>
                  <a:lnTo>
                    <a:pt x="225806" y="232156"/>
                  </a:lnTo>
                  <a:lnTo>
                    <a:pt x="225806" y="309499"/>
                  </a:lnTo>
                  <a:lnTo>
                    <a:pt x="380619" y="154686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30449" y="1525016"/>
              <a:ext cx="381000" cy="309880"/>
            </a:xfrm>
            <a:custGeom>
              <a:avLst/>
              <a:gdLst/>
              <a:ahLst/>
              <a:cxnLst/>
              <a:rect l="l" t="t" r="r" b="b"/>
              <a:pathLst>
                <a:path w="381000" h="309880">
                  <a:moveTo>
                    <a:pt x="0" y="77343"/>
                  </a:moveTo>
                  <a:lnTo>
                    <a:pt x="225806" y="77343"/>
                  </a:lnTo>
                  <a:lnTo>
                    <a:pt x="225806" y="0"/>
                  </a:lnTo>
                  <a:lnTo>
                    <a:pt x="380619" y="154686"/>
                  </a:lnTo>
                  <a:lnTo>
                    <a:pt x="225806" y="309499"/>
                  </a:lnTo>
                  <a:lnTo>
                    <a:pt x="225806" y="232156"/>
                  </a:lnTo>
                  <a:lnTo>
                    <a:pt x="0" y="232156"/>
                  </a:lnTo>
                  <a:lnTo>
                    <a:pt x="77343" y="154686"/>
                  </a:lnTo>
                  <a:lnTo>
                    <a:pt x="0" y="7734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94530" y="1939417"/>
              <a:ext cx="381000" cy="309880"/>
            </a:xfrm>
            <a:custGeom>
              <a:avLst/>
              <a:gdLst/>
              <a:ahLst/>
              <a:cxnLst/>
              <a:rect l="l" t="t" r="r" b="b"/>
              <a:pathLst>
                <a:path w="381000" h="309880">
                  <a:moveTo>
                    <a:pt x="225806" y="0"/>
                  </a:moveTo>
                  <a:lnTo>
                    <a:pt x="225806" y="77342"/>
                  </a:lnTo>
                  <a:lnTo>
                    <a:pt x="0" y="77342"/>
                  </a:lnTo>
                  <a:lnTo>
                    <a:pt x="77342" y="154686"/>
                  </a:lnTo>
                  <a:lnTo>
                    <a:pt x="0" y="232028"/>
                  </a:lnTo>
                  <a:lnTo>
                    <a:pt x="225806" y="232028"/>
                  </a:lnTo>
                  <a:lnTo>
                    <a:pt x="225806" y="309499"/>
                  </a:lnTo>
                  <a:lnTo>
                    <a:pt x="380491" y="154686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94768" y="2434589"/>
              <a:ext cx="381000" cy="309880"/>
            </a:xfrm>
            <a:custGeom>
              <a:avLst/>
              <a:gdLst/>
              <a:ahLst/>
              <a:cxnLst/>
              <a:rect l="l" t="t" r="r" b="b"/>
              <a:pathLst>
                <a:path w="381000" h="309879">
                  <a:moveTo>
                    <a:pt x="225806" y="0"/>
                  </a:moveTo>
                  <a:lnTo>
                    <a:pt x="225806" y="77343"/>
                  </a:lnTo>
                  <a:lnTo>
                    <a:pt x="0" y="77343"/>
                  </a:lnTo>
                  <a:lnTo>
                    <a:pt x="77343" y="154812"/>
                  </a:lnTo>
                  <a:lnTo>
                    <a:pt x="0" y="232156"/>
                  </a:lnTo>
                  <a:lnTo>
                    <a:pt x="225806" y="232156"/>
                  </a:lnTo>
                  <a:lnTo>
                    <a:pt x="225806" y="309499"/>
                  </a:lnTo>
                  <a:lnTo>
                    <a:pt x="380619" y="154812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125" y="528798"/>
              <a:ext cx="2740141" cy="4465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8684" y="492252"/>
              <a:ext cx="1386839" cy="5775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3838" y="547357"/>
              <a:ext cx="2664333" cy="36932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83838" y="547357"/>
              <a:ext cx="2664460" cy="369570"/>
            </a:xfrm>
            <a:custGeom>
              <a:avLst/>
              <a:gdLst/>
              <a:ahLst/>
              <a:cxnLst/>
              <a:rect l="l" t="t" r="r" b="b"/>
              <a:pathLst>
                <a:path w="2664460" h="369569">
                  <a:moveTo>
                    <a:pt x="0" y="369328"/>
                  </a:moveTo>
                  <a:lnTo>
                    <a:pt x="2664333" y="369328"/>
                  </a:lnTo>
                  <a:lnTo>
                    <a:pt x="2664333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9831" y="792480"/>
              <a:ext cx="1252727" cy="2118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6610" y="578612"/>
              <a:ext cx="986663" cy="2383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2403" y="1002791"/>
              <a:ext cx="2759964" cy="4632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7075" y="975360"/>
              <a:ext cx="1200912" cy="5775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80409" y="1029576"/>
              <a:ext cx="2664333" cy="36932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280409" y="1029576"/>
              <a:ext cx="2664460" cy="369570"/>
            </a:xfrm>
            <a:custGeom>
              <a:avLst/>
              <a:gdLst/>
              <a:ahLst/>
              <a:cxnLst/>
              <a:rect l="l" t="t" r="r" b="b"/>
              <a:pathLst>
                <a:path w="2664460" h="369569">
                  <a:moveTo>
                    <a:pt x="0" y="369328"/>
                  </a:moveTo>
                  <a:lnTo>
                    <a:pt x="2664333" y="369328"/>
                  </a:lnTo>
                  <a:lnTo>
                    <a:pt x="2664333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8223" y="1274063"/>
              <a:ext cx="1066800" cy="2118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6146" y="1129030"/>
              <a:ext cx="800481" cy="1701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2403" y="1498091"/>
              <a:ext cx="2755392" cy="4632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8852" y="1470660"/>
              <a:ext cx="1735836" cy="57759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80409" y="1525003"/>
              <a:ext cx="2659761" cy="36932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80409" y="1525003"/>
              <a:ext cx="2660015" cy="369570"/>
            </a:xfrm>
            <a:custGeom>
              <a:avLst/>
              <a:gdLst/>
              <a:ahLst/>
              <a:cxnLst/>
              <a:rect l="l" t="t" r="r" b="b"/>
              <a:pathLst>
                <a:path w="2660015" h="369569">
                  <a:moveTo>
                    <a:pt x="0" y="369328"/>
                  </a:moveTo>
                  <a:lnTo>
                    <a:pt x="2659761" y="369328"/>
                  </a:lnTo>
                  <a:lnTo>
                    <a:pt x="2659761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1815" y="1769363"/>
              <a:ext cx="780288" cy="2133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15028" y="1769363"/>
              <a:ext cx="996696" cy="2133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98468" y="1624583"/>
              <a:ext cx="514223" cy="17005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1679" y="1564513"/>
              <a:ext cx="730377" cy="2301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86655" y="2281428"/>
              <a:ext cx="635508" cy="21336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21933" y="2001387"/>
              <a:ext cx="2664333" cy="36932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69496" y="2023692"/>
              <a:ext cx="1276604" cy="22999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93664" y="2059813"/>
              <a:ext cx="754761" cy="26365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78067" y="2462358"/>
              <a:ext cx="4896485" cy="36932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25021" y="2531107"/>
              <a:ext cx="795401" cy="24917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259518" y="2537164"/>
              <a:ext cx="372745" cy="218440"/>
            </a:xfrm>
            <a:custGeom>
              <a:avLst/>
              <a:gdLst/>
              <a:ahLst/>
              <a:cxnLst/>
              <a:rect l="l" t="t" r="r" b="b"/>
              <a:pathLst>
                <a:path w="372745" h="218439">
                  <a:moveTo>
                    <a:pt x="23944" y="121519"/>
                  </a:moveTo>
                  <a:lnTo>
                    <a:pt x="23470" y="121519"/>
                  </a:lnTo>
                  <a:lnTo>
                    <a:pt x="2031" y="139572"/>
                  </a:lnTo>
                  <a:lnTo>
                    <a:pt x="68833" y="218439"/>
                  </a:lnTo>
                  <a:lnTo>
                    <a:pt x="90550" y="200278"/>
                  </a:lnTo>
                  <a:lnTo>
                    <a:pt x="55879" y="159130"/>
                  </a:lnTo>
                  <a:lnTo>
                    <a:pt x="58038" y="158114"/>
                  </a:lnTo>
                  <a:lnTo>
                    <a:pt x="66420" y="148335"/>
                  </a:lnTo>
                  <a:lnTo>
                    <a:pt x="139826" y="148335"/>
                  </a:lnTo>
                  <a:lnTo>
                    <a:pt x="139826" y="137413"/>
                  </a:lnTo>
                  <a:lnTo>
                    <a:pt x="37211" y="137413"/>
                  </a:lnTo>
                  <a:lnTo>
                    <a:pt x="23944" y="121519"/>
                  </a:lnTo>
                  <a:close/>
                </a:path>
                <a:path w="372745" h="218439">
                  <a:moveTo>
                    <a:pt x="139826" y="148335"/>
                  </a:moveTo>
                  <a:lnTo>
                    <a:pt x="111505" y="148335"/>
                  </a:lnTo>
                  <a:lnTo>
                    <a:pt x="111505" y="204850"/>
                  </a:lnTo>
                  <a:lnTo>
                    <a:pt x="139826" y="204850"/>
                  </a:lnTo>
                  <a:lnTo>
                    <a:pt x="139826" y="148335"/>
                  </a:lnTo>
                  <a:close/>
                </a:path>
                <a:path w="372745" h="218439">
                  <a:moveTo>
                    <a:pt x="280034" y="178561"/>
                  </a:moveTo>
                  <a:lnTo>
                    <a:pt x="251713" y="178561"/>
                  </a:lnTo>
                  <a:lnTo>
                    <a:pt x="251713" y="204850"/>
                  </a:lnTo>
                  <a:lnTo>
                    <a:pt x="280034" y="204850"/>
                  </a:lnTo>
                  <a:lnTo>
                    <a:pt x="280034" y="178561"/>
                  </a:lnTo>
                  <a:close/>
                </a:path>
                <a:path w="372745" h="218439">
                  <a:moveTo>
                    <a:pt x="345948" y="83692"/>
                  </a:moveTo>
                  <a:lnTo>
                    <a:pt x="317626" y="83692"/>
                  </a:lnTo>
                  <a:lnTo>
                    <a:pt x="317626" y="204850"/>
                  </a:lnTo>
                  <a:lnTo>
                    <a:pt x="345948" y="204850"/>
                  </a:lnTo>
                  <a:lnTo>
                    <a:pt x="345948" y="83692"/>
                  </a:lnTo>
                  <a:close/>
                </a:path>
                <a:path w="372745" h="218439">
                  <a:moveTo>
                    <a:pt x="231775" y="96265"/>
                  </a:moveTo>
                  <a:lnTo>
                    <a:pt x="219328" y="96265"/>
                  </a:lnTo>
                  <a:lnTo>
                    <a:pt x="212725" y="97281"/>
                  </a:lnTo>
                  <a:lnTo>
                    <a:pt x="180650" y="122173"/>
                  </a:lnTo>
                  <a:lnTo>
                    <a:pt x="178053" y="127634"/>
                  </a:lnTo>
                  <a:lnTo>
                    <a:pt x="176894" y="132969"/>
                  </a:lnTo>
                  <a:lnTo>
                    <a:pt x="176783" y="146303"/>
                  </a:lnTo>
                  <a:lnTo>
                    <a:pt x="177926" y="152145"/>
                  </a:lnTo>
                  <a:lnTo>
                    <a:pt x="209550" y="184150"/>
                  </a:lnTo>
                  <a:lnTo>
                    <a:pt x="215391" y="185292"/>
                  </a:lnTo>
                  <a:lnTo>
                    <a:pt x="226821" y="185292"/>
                  </a:lnTo>
                  <a:lnTo>
                    <a:pt x="251713" y="178561"/>
                  </a:lnTo>
                  <a:lnTo>
                    <a:pt x="280034" y="178561"/>
                  </a:lnTo>
                  <a:lnTo>
                    <a:pt x="280034" y="159892"/>
                  </a:lnTo>
                  <a:lnTo>
                    <a:pt x="220599" y="159892"/>
                  </a:lnTo>
                  <a:lnTo>
                    <a:pt x="218058" y="159384"/>
                  </a:lnTo>
                  <a:lnTo>
                    <a:pt x="215836" y="158495"/>
                  </a:lnTo>
                  <a:lnTo>
                    <a:pt x="213105" y="157479"/>
                  </a:lnTo>
                  <a:lnTo>
                    <a:pt x="210946" y="156082"/>
                  </a:lnTo>
                  <a:lnTo>
                    <a:pt x="204977" y="148335"/>
                  </a:lnTo>
                  <a:lnTo>
                    <a:pt x="203961" y="146303"/>
                  </a:lnTo>
                  <a:lnTo>
                    <a:pt x="203834" y="146050"/>
                  </a:lnTo>
                  <a:lnTo>
                    <a:pt x="203326" y="143509"/>
                  </a:lnTo>
                  <a:lnTo>
                    <a:pt x="203453" y="138683"/>
                  </a:lnTo>
                  <a:lnTo>
                    <a:pt x="217804" y="122173"/>
                  </a:lnTo>
                  <a:lnTo>
                    <a:pt x="219987" y="121519"/>
                  </a:lnTo>
                  <a:lnTo>
                    <a:pt x="280034" y="121519"/>
                  </a:lnTo>
                  <a:lnTo>
                    <a:pt x="280034" y="101091"/>
                  </a:lnTo>
                  <a:lnTo>
                    <a:pt x="251713" y="101091"/>
                  </a:lnTo>
                  <a:lnTo>
                    <a:pt x="248538" y="99821"/>
                  </a:lnTo>
                  <a:lnTo>
                    <a:pt x="244855" y="98678"/>
                  </a:lnTo>
                  <a:lnTo>
                    <a:pt x="240664" y="97662"/>
                  </a:lnTo>
                  <a:lnTo>
                    <a:pt x="236474" y="96773"/>
                  </a:lnTo>
                  <a:lnTo>
                    <a:pt x="231775" y="96265"/>
                  </a:lnTo>
                  <a:close/>
                </a:path>
                <a:path w="372745" h="218439">
                  <a:moveTo>
                    <a:pt x="280034" y="121519"/>
                  </a:moveTo>
                  <a:lnTo>
                    <a:pt x="232135" y="121519"/>
                  </a:lnTo>
                  <a:lnTo>
                    <a:pt x="233299" y="121792"/>
                  </a:lnTo>
                  <a:lnTo>
                    <a:pt x="235457" y="122173"/>
                  </a:lnTo>
                  <a:lnTo>
                    <a:pt x="238048" y="122808"/>
                  </a:lnTo>
                  <a:lnTo>
                    <a:pt x="239775" y="123316"/>
                  </a:lnTo>
                  <a:lnTo>
                    <a:pt x="241934" y="124078"/>
                  </a:lnTo>
                  <a:lnTo>
                    <a:pt x="244275" y="124840"/>
                  </a:lnTo>
                  <a:lnTo>
                    <a:pt x="246125" y="125602"/>
                  </a:lnTo>
                  <a:lnTo>
                    <a:pt x="248157" y="126364"/>
                  </a:lnTo>
                  <a:lnTo>
                    <a:pt x="249936" y="127253"/>
                  </a:lnTo>
                  <a:lnTo>
                    <a:pt x="251713" y="128015"/>
                  </a:lnTo>
                  <a:lnTo>
                    <a:pt x="251713" y="147954"/>
                  </a:lnTo>
                  <a:lnTo>
                    <a:pt x="250698" y="148844"/>
                  </a:lnTo>
                  <a:lnTo>
                    <a:pt x="249300" y="150113"/>
                  </a:lnTo>
                  <a:lnTo>
                    <a:pt x="247523" y="151383"/>
                  </a:lnTo>
                  <a:lnTo>
                    <a:pt x="245744" y="152780"/>
                  </a:lnTo>
                  <a:lnTo>
                    <a:pt x="243712" y="154050"/>
                  </a:lnTo>
                  <a:lnTo>
                    <a:pt x="226949" y="159892"/>
                  </a:lnTo>
                  <a:lnTo>
                    <a:pt x="280034" y="159892"/>
                  </a:lnTo>
                  <a:lnTo>
                    <a:pt x="280034" y="121519"/>
                  </a:lnTo>
                  <a:close/>
                </a:path>
                <a:path w="372745" h="218439">
                  <a:moveTo>
                    <a:pt x="74167" y="83692"/>
                  </a:moveTo>
                  <a:lnTo>
                    <a:pt x="45719" y="83692"/>
                  </a:lnTo>
                  <a:lnTo>
                    <a:pt x="45611" y="112267"/>
                  </a:lnTo>
                  <a:lnTo>
                    <a:pt x="45405" y="116839"/>
                  </a:lnTo>
                  <a:lnTo>
                    <a:pt x="45330" y="118490"/>
                  </a:lnTo>
                  <a:lnTo>
                    <a:pt x="45244" y="120395"/>
                  </a:lnTo>
                  <a:lnTo>
                    <a:pt x="45194" y="121519"/>
                  </a:lnTo>
                  <a:lnTo>
                    <a:pt x="43608" y="130016"/>
                  </a:lnTo>
                  <a:lnTo>
                    <a:pt x="40951" y="135322"/>
                  </a:lnTo>
                  <a:lnTo>
                    <a:pt x="37211" y="137413"/>
                  </a:lnTo>
                  <a:lnTo>
                    <a:pt x="139826" y="137413"/>
                  </a:lnTo>
                  <a:lnTo>
                    <a:pt x="139826" y="122173"/>
                  </a:lnTo>
                  <a:lnTo>
                    <a:pt x="73787" y="122173"/>
                  </a:lnTo>
                  <a:lnTo>
                    <a:pt x="73913" y="120395"/>
                  </a:lnTo>
                  <a:lnTo>
                    <a:pt x="74040" y="118490"/>
                  </a:lnTo>
                  <a:lnTo>
                    <a:pt x="74167" y="83692"/>
                  </a:lnTo>
                  <a:close/>
                </a:path>
                <a:path w="372745" h="218439">
                  <a:moveTo>
                    <a:pt x="139826" y="83692"/>
                  </a:moveTo>
                  <a:lnTo>
                    <a:pt x="111505" y="83692"/>
                  </a:lnTo>
                  <a:lnTo>
                    <a:pt x="111505" y="122173"/>
                  </a:lnTo>
                  <a:lnTo>
                    <a:pt x="139826" y="122173"/>
                  </a:lnTo>
                  <a:lnTo>
                    <a:pt x="139826" y="83692"/>
                  </a:lnTo>
                  <a:close/>
                </a:path>
                <a:path w="372745" h="218439">
                  <a:moveTo>
                    <a:pt x="280034" y="83692"/>
                  </a:moveTo>
                  <a:lnTo>
                    <a:pt x="251713" y="83692"/>
                  </a:lnTo>
                  <a:lnTo>
                    <a:pt x="251713" y="101091"/>
                  </a:lnTo>
                  <a:lnTo>
                    <a:pt x="280034" y="101091"/>
                  </a:lnTo>
                  <a:lnTo>
                    <a:pt x="280034" y="83692"/>
                  </a:lnTo>
                  <a:close/>
                </a:path>
                <a:path w="372745" h="218439">
                  <a:moveTo>
                    <a:pt x="372237" y="57530"/>
                  </a:moveTo>
                  <a:lnTo>
                    <a:pt x="0" y="57530"/>
                  </a:lnTo>
                  <a:lnTo>
                    <a:pt x="0" y="83692"/>
                  </a:lnTo>
                  <a:lnTo>
                    <a:pt x="372237" y="83692"/>
                  </a:lnTo>
                  <a:lnTo>
                    <a:pt x="372237" y="57530"/>
                  </a:lnTo>
                  <a:close/>
                </a:path>
                <a:path w="372745" h="218439">
                  <a:moveTo>
                    <a:pt x="85851" y="0"/>
                  </a:moveTo>
                  <a:lnTo>
                    <a:pt x="67563" y="18160"/>
                  </a:lnTo>
                  <a:lnTo>
                    <a:pt x="112902" y="57530"/>
                  </a:lnTo>
                  <a:lnTo>
                    <a:pt x="144017" y="57530"/>
                  </a:lnTo>
                  <a:lnTo>
                    <a:pt x="85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93664" y="2543406"/>
              <a:ext cx="697230" cy="21653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45406" y="2543406"/>
              <a:ext cx="410337" cy="21666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79474" y="2550787"/>
              <a:ext cx="512572" cy="22059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431544" y="2526369"/>
              <a:ext cx="688975" cy="229235"/>
            </a:xfrm>
            <a:custGeom>
              <a:avLst/>
              <a:gdLst/>
              <a:ahLst/>
              <a:cxnLst/>
              <a:rect l="l" t="t" r="r" b="b"/>
              <a:pathLst>
                <a:path w="688975" h="229235">
                  <a:moveTo>
                    <a:pt x="128270" y="94487"/>
                  </a:moveTo>
                  <a:lnTo>
                    <a:pt x="99949" y="94487"/>
                  </a:lnTo>
                  <a:lnTo>
                    <a:pt x="99949" y="123317"/>
                  </a:lnTo>
                  <a:lnTo>
                    <a:pt x="43942" y="123317"/>
                  </a:lnTo>
                  <a:lnTo>
                    <a:pt x="38227" y="124333"/>
                  </a:lnTo>
                  <a:lnTo>
                    <a:pt x="33020" y="126492"/>
                  </a:lnTo>
                  <a:lnTo>
                    <a:pt x="27812" y="128524"/>
                  </a:lnTo>
                  <a:lnTo>
                    <a:pt x="11557" y="148971"/>
                  </a:lnTo>
                  <a:lnTo>
                    <a:pt x="9815" y="153543"/>
                  </a:lnTo>
                  <a:lnTo>
                    <a:pt x="9506" y="154431"/>
                  </a:lnTo>
                  <a:lnTo>
                    <a:pt x="8636" y="160274"/>
                  </a:lnTo>
                  <a:lnTo>
                    <a:pt x="8636" y="166878"/>
                  </a:lnTo>
                  <a:lnTo>
                    <a:pt x="31192" y="211580"/>
                  </a:lnTo>
                  <a:lnTo>
                    <a:pt x="48768" y="228981"/>
                  </a:lnTo>
                  <a:lnTo>
                    <a:pt x="70738" y="210312"/>
                  </a:lnTo>
                  <a:lnTo>
                    <a:pt x="63246" y="203708"/>
                  </a:lnTo>
                  <a:lnTo>
                    <a:pt x="57531" y="198500"/>
                  </a:lnTo>
                  <a:lnTo>
                    <a:pt x="53467" y="194691"/>
                  </a:lnTo>
                  <a:lnTo>
                    <a:pt x="49403" y="191008"/>
                  </a:lnTo>
                  <a:lnTo>
                    <a:pt x="47117" y="188722"/>
                  </a:lnTo>
                  <a:lnTo>
                    <a:pt x="40132" y="180594"/>
                  </a:lnTo>
                  <a:lnTo>
                    <a:pt x="36957" y="173228"/>
                  </a:lnTo>
                  <a:lnTo>
                    <a:pt x="36957" y="160781"/>
                  </a:lnTo>
                  <a:lnTo>
                    <a:pt x="38354" y="156845"/>
                  </a:lnTo>
                  <a:lnTo>
                    <a:pt x="41148" y="153924"/>
                  </a:lnTo>
                  <a:lnTo>
                    <a:pt x="43936" y="151256"/>
                  </a:lnTo>
                  <a:lnTo>
                    <a:pt x="43711" y="151256"/>
                  </a:lnTo>
                  <a:lnTo>
                    <a:pt x="48006" y="149733"/>
                  </a:lnTo>
                  <a:lnTo>
                    <a:pt x="128270" y="149733"/>
                  </a:lnTo>
                  <a:lnTo>
                    <a:pt x="128270" y="94487"/>
                  </a:lnTo>
                  <a:close/>
                </a:path>
                <a:path w="688975" h="229235">
                  <a:moveTo>
                    <a:pt x="320927" y="151256"/>
                  </a:moveTo>
                  <a:lnTo>
                    <a:pt x="320670" y="151256"/>
                  </a:lnTo>
                  <a:lnTo>
                    <a:pt x="301625" y="169672"/>
                  </a:lnTo>
                  <a:lnTo>
                    <a:pt x="353060" y="222123"/>
                  </a:lnTo>
                  <a:lnTo>
                    <a:pt x="371602" y="203454"/>
                  </a:lnTo>
                  <a:lnTo>
                    <a:pt x="359663" y="190754"/>
                  </a:lnTo>
                  <a:lnTo>
                    <a:pt x="362458" y="189484"/>
                  </a:lnTo>
                  <a:lnTo>
                    <a:pt x="384024" y="169037"/>
                  </a:lnTo>
                  <a:lnTo>
                    <a:pt x="338455" y="169037"/>
                  </a:lnTo>
                  <a:lnTo>
                    <a:pt x="320927" y="151256"/>
                  </a:lnTo>
                  <a:close/>
                </a:path>
                <a:path w="688975" h="229235">
                  <a:moveTo>
                    <a:pt x="128270" y="149733"/>
                  </a:moveTo>
                  <a:lnTo>
                    <a:pt x="99949" y="149733"/>
                  </a:lnTo>
                  <a:lnTo>
                    <a:pt x="99949" y="215646"/>
                  </a:lnTo>
                  <a:lnTo>
                    <a:pt x="128270" y="215646"/>
                  </a:lnTo>
                  <a:lnTo>
                    <a:pt x="128270" y="149733"/>
                  </a:lnTo>
                  <a:close/>
                </a:path>
                <a:path w="688975" h="229235">
                  <a:moveTo>
                    <a:pt x="262255" y="176149"/>
                  </a:moveTo>
                  <a:lnTo>
                    <a:pt x="233934" y="176149"/>
                  </a:lnTo>
                  <a:lnTo>
                    <a:pt x="233934" y="215646"/>
                  </a:lnTo>
                  <a:lnTo>
                    <a:pt x="262255" y="215646"/>
                  </a:lnTo>
                  <a:lnTo>
                    <a:pt x="262255" y="176149"/>
                  </a:lnTo>
                  <a:close/>
                </a:path>
                <a:path w="688975" h="229235">
                  <a:moveTo>
                    <a:pt x="445388" y="94487"/>
                  </a:moveTo>
                  <a:lnTo>
                    <a:pt x="416940" y="94487"/>
                  </a:lnTo>
                  <a:lnTo>
                    <a:pt x="416940" y="111887"/>
                  </a:lnTo>
                  <a:lnTo>
                    <a:pt x="332866" y="111887"/>
                  </a:lnTo>
                  <a:lnTo>
                    <a:pt x="332866" y="138303"/>
                  </a:lnTo>
                  <a:lnTo>
                    <a:pt x="416940" y="138303"/>
                  </a:lnTo>
                  <a:lnTo>
                    <a:pt x="416940" y="215646"/>
                  </a:lnTo>
                  <a:lnTo>
                    <a:pt x="445388" y="215646"/>
                  </a:lnTo>
                  <a:lnTo>
                    <a:pt x="445388" y="94487"/>
                  </a:lnTo>
                  <a:close/>
                </a:path>
                <a:path w="688975" h="229235">
                  <a:moveTo>
                    <a:pt x="507491" y="94487"/>
                  </a:moveTo>
                  <a:lnTo>
                    <a:pt x="479171" y="94487"/>
                  </a:lnTo>
                  <a:lnTo>
                    <a:pt x="479171" y="215646"/>
                  </a:lnTo>
                  <a:lnTo>
                    <a:pt x="507491" y="215646"/>
                  </a:lnTo>
                  <a:lnTo>
                    <a:pt x="507491" y="94487"/>
                  </a:lnTo>
                  <a:close/>
                </a:path>
                <a:path w="688975" h="229235">
                  <a:moveTo>
                    <a:pt x="654558" y="149987"/>
                  </a:moveTo>
                  <a:lnTo>
                    <a:pt x="626110" y="149987"/>
                  </a:lnTo>
                  <a:lnTo>
                    <a:pt x="626110" y="215646"/>
                  </a:lnTo>
                  <a:lnTo>
                    <a:pt x="654558" y="215646"/>
                  </a:lnTo>
                  <a:lnTo>
                    <a:pt x="654558" y="149987"/>
                  </a:lnTo>
                  <a:close/>
                </a:path>
                <a:path w="688975" h="229235">
                  <a:moveTo>
                    <a:pt x="262255" y="141350"/>
                  </a:moveTo>
                  <a:lnTo>
                    <a:pt x="195453" y="141350"/>
                  </a:lnTo>
                  <a:lnTo>
                    <a:pt x="202529" y="142114"/>
                  </a:lnTo>
                  <a:lnTo>
                    <a:pt x="209295" y="144414"/>
                  </a:lnTo>
                  <a:lnTo>
                    <a:pt x="215776" y="148262"/>
                  </a:lnTo>
                  <a:lnTo>
                    <a:pt x="221996" y="153670"/>
                  </a:lnTo>
                  <a:lnTo>
                    <a:pt x="172338" y="174117"/>
                  </a:lnTo>
                  <a:lnTo>
                    <a:pt x="182372" y="198500"/>
                  </a:lnTo>
                  <a:lnTo>
                    <a:pt x="233934" y="176149"/>
                  </a:lnTo>
                  <a:lnTo>
                    <a:pt x="262255" y="176149"/>
                  </a:lnTo>
                  <a:lnTo>
                    <a:pt x="262255" y="141350"/>
                  </a:lnTo>
                  <a:close/>
                </a:path>
                <a:path w="688975" h="229235">
                  <a:moveTo>
                    <a:pt x="654558" y="94487"/>
                  </a:moveTo>
                  <a:lnTo>
                    <a:pt x="626110" y="94487"/>
                  </a:lnTo>
                  <a:lnTo>
                    <a:pt x="626110" y="123825"/>
                  </a:lnTo>
                  <a:lnTo>
                    <a:pt x="570103" y="123825"/>
                  </a:lnTo>
                  <a:lnTo>
                    <a:pt x="552007" y="126184"/>
                  </a:lnTo>
                  <a:lnTo>
                    <a:pt x="539067" y="133270"/>
                  </a:lnTo>
                  <a:lnTo>
                    <a:pt x="531294" y="145095"/>
                  </a:lnTo>
                  <a:lnTo>
                    <a:pt x="528919" y="160274"/>
                  </a:lnTo>
                  <a:lnTo>
                    <a:pt x="528948" y="168275"/>
                  </a:lnTo>
                  <a:lnTo>
                    <a:pt x="529380" y="170942"/>
                  </a:lnTo>
                  <a:lnTo>
                    <a:pt x="529463" y="171450"/>
                  </a:lnTo>
                  <a:lnTo>
                    <a:pt x="531113" y="175895"/>
                  </a:lnTo>
                  <a:lnTo>
                    <a:pt x="532638" y="180340"/>
                  </a:lnTo>
                  <a:lnTo>
                    <a:pt x="535051" y="184150"/>
                  </a:lnTo>
                  <a:lnTo>
                    <a:pt x="537972" y="187325"/>
                  </a:lnTo>
                  <a:lnTo>
                    <a:pt x="539881" y="189484"/>
                  </a:lnTo>
                  <a:lnTo>
                    <a:pt x="541070" y="190754"/>
                  </a:lnTo>
                  <a:lnTo>
                    <a:pt x="544449" y="193167"/>
                  </a:lnTo>
                  <a:lnTo>
                    <a:pt x="548639" y="194945"/>
                  </a:lnTo>
                  <a:lnTo>
                    <a:pt x="552704" y="196723"/>
                  </a:lnTo>
                  <a:lnTo>
                    <a:pt x="557403" y="197612"/>
                  </a:lnTo>
                  <a:lnTo>
                    <a:pt x="562356" y="197612"/>
                  </a:lnTo>
                  <a:lnTo>
                    <a:pt x="575910" y="195405"/>
                  </a:lnTo>
                  <a:lnTo>
                    <a:pt x="576180" y="195405"/>
                  </a:lnTo>
                  <a:lnTo>
                    <a:pt x="586184" y="188547"/>
                  </a:lnTo>
                  <a:lnTo>
                    <a:pt x="592127" y="177198"/>
                  </a:lnTo>
                  <a:lnTo>
                    <a:pt x="592810" y="171704"/>
                  </a:lnTo>
                  <a:lnTo>
                    <a:pt x="557911" y="171704"/>
                  </a:lnTo>
                  <a:lnTo>
                    <a:pt x="555625" y="168529"/>
                  </a:lnTo>
                  <a:lnTo>
                    <a:pt x="555625" y="159004"/>
                  </a:lnTo>
                  <a:lnTo>
                    <a:pt x="555891" y="157606"/>
                  </a:lnTo>
                  <a:lnTo>
                    <a:pt x="555963" y="157225"/>
                  </a:lnTo>
                  <a:lnTo>
                    <a:pt x="560281" y="151256"/>
                  </a:lnTo>
                  <a:lnTo>
                    <a:pt x="560126" y="151256"/>
                  </a:lnTo>
                  <a:lnTo>
                    <a:pt x="563372" y="149987"/>
                  </a:lnTo>
                  <a:lnTo>
                    <a:pt x="654558" y="149987"/>
                  </a:lnTo>
                  <a:lnTo>
                    <a:pt x="654558" y="94487"/>
                  </a:lnTo>
                  <a:close/>
                </a:path>
                <a:path w="688975" h="229235">
                  <a:moveTo>
                    <a:pt x="591947" y="149987"/>
                  </a:moveTo>
                  <a:lnTo>
                    <a:pt x="563372" y="149987"/>
                  </a:lnTo>
                  <a:lnTo>
                    <a:pt x="564896" y="151256"/>
                  </a:lnTo>
                  <a:lnTo>
                    <a:pt x="566038" y="152781"/>
                  </a:lnTo>
                  <a:lnTo>
                    <a:pt x="567461" y="156337"/>
                  </a:lnTo>
                  <a:lnTo>
                    <a:pt x="567563" y="156591"/>
                  </a:lnTo>
                  <a:lnTo>
                    <a:pt x="567943" y="159004"/>
                  </a:lnTo>
                  <a:lnTo>
                    <a:pt x="567880" y="168275"/>
                  </a:lnTo>
                  <a:lnTo>
                    <a:pt x="566292" y="171450"/>
                  </a:lnTo>
                  <a:lnTo>
                    <a:pt x="566165" y="171704"/>
                  </a:lnTo>
                  <a:lnTo>
                    <a:pt x="592810" y="171704"/>
                  </a:lnTo>
                  <a:lnTo>
                    <a:pt x="593900" y="162941"/>
                  </a:lnTo>
                  <a:lnTo>
                    <a:pt x="593963" y="162433"/>
                  </a:lnTo>
                  <a:lnTo>
                    <a:pt x="594074" y="159004"/>
                  </a:lnTo>
                  <a:lnTo>
                    <a:pt x="593899" y="157606"/>
                  </a:lnTo>
                  <a:lnTo>
                    <a:pt x="593780" y="156845"/>
                  </a:lnTo>
                  <a:lnTo>
                    <a:pt x="593351" y="154559"/>
                  </a:lnTo>
                  <a:lnTo>
                    <a:pt x="593232" y="153924"/>
                  </a:lnTo>
                  <a:lnTo>
                    <a:pt x="593161" y="153543"/>
                  </a:lnTo>
                  <a:lnTo>
                    <a:pt x="593089" y="153162"/>
                  </a:lnTo>
                  <a:lnTo>
                    <a:pt x="592582" y="151511"/>
                  </a:lnTo>
                  <a:lnTo>
                    <a:pt x="591947" y="149987"/>
                  </a:lnTo>
                  <a:close/>
                </a:path>
                <a:path w="688975" h="229235">
                  <a:moveTo>
                    <a:pt x="385953" y="138303"/>
                  </a:moveTo>
                  <a:lnTo>
                    <a:pt x="354330" y="138303"/>
                  </a:lnTo>
                  <a:lnTo>
                    <a:pt x="356742" y="139700"/>
                  </a:lnTo>
                  <a:lnTo>
                    <a:pt x="358158" y="141350"/>
                  </a:lnTo>
                  <a:lnTo>
                    <a:pt x="359888" y="147066"/>
                  </a:lnTo>
                  <a:lnTo>
                    <a:pt x="359824" y="154559"/>
                  </a:lnTo>
                  <a:lnTo>
                    <a:pt x="352679" y="164337"/>
                  </a:lnTo>
                  <a:lnTo>
                    <a:pt x="350647" y="165862"/>
                  </a:lnTo>
                  <a:lnTo>
                    <a:pt x="338455" y="169037"/>
                  </a:lnTo>
                  <a:lnTo>
                    <a:pt x="384024" y="169037"/>
                  </a:lnTo>
                  <a:lnTo>
                    <a:pt x="385006" y="166878"/>
                  </a:lnTo>
                  <a:lnTo>
                    <a:pt x="386841" y="162433"/>
                  </a:lnTo>
                  <a:lnTo>
                    <a:pt x="387858" y="157606"/>
                  </a:lnTo>
                  <a:lnTo>
                    <a:pt x="387731" y="147066"/>
                  </a:lnTo>
                  <a:lnTo>
                    <a:pt x="387585" y="145796"/>
                  </a:lnTo>
                  <a:lnTo>
                    <a:pt x="387505" y="145095"/>
                  </a:lnTo>
                  <a:lnTo>
                    <a:pt x="387428" y="144414"/>
                  </a:lnTo>
                  <a:lnTo>
                    <a:pt x="387339" y="143637"/>
                  </a:lnTo>
                  <a:lnTo>
                    <a:pt x="387223" y="142621"/>
                  </a:lnTo>
                  <a:lnTo>
                    <a:pt x="386714" y="140462"/>
                  </a:lnTo>
                  <a:lnTo>
                    <a:pt x="385953" y="138303"/>
                  </a:lnTo>
                  <a:close/>
                </a:path>
                <a:path w="688975" h="229235">
                  <a:moveTo>
                    <a:pt x="196468" y="114173"/>
                  </a:moveTo>
                  <a:lnTo>
                    <a:pt x="188173" y="114984"/>
                  </a:lnTo>
                  <a:lnTo>
                    <a:pt x="188336" y="114984"/>
                  </a:lnTo>
                  <a:lnTo>
                    <a:pt x="180114" y="117427"/>
                  </a:lnTo>
                  <a:lnTo>
                    <a:pt x="180244" y="117427"/>
                  </a:lnTo>
                  <a:lnTo>
                    <a:pt x="172501" y="121298"/>
                  </a:lnTo>
                  <a:lnTo>
                    <a:pt x="164591" y="126873"/>
                  </a:lnTo>
                  <a:lnTo>
                    <a:pt x="175211" y="154431"/>
                  </a:lnTo>
                  <a:lnTo>
                    <a:pt x="175260" y="154559"/>
                  </a:lnTo>
                  <a:lnTo>
                    <a:pt x="182395" y="145796"/>
                  </a:lnTo>
                  <a:lnTo>
                    <a:pt x="182499" y="145669"/>
                  </a:lnTo>
                  <a:lnTo>
                    <a:pt x="189230" y="141350"/>
                  </a:lnTo>
                  <a:lnTo>
                    <a:pt x="262255" y="141350"/>
                  </a:lnTo>
                  <a:lnTo>
                    <a:pt x="262255" y="131572"/>
                  </a:lnTo>
                  <a:lnTo>
                    <a:pt x="233934" y="131572"/>
                  </a:lnTo>
                  <a:lnTo>
                    <a:pt x="228473" y="127254"/>
                  </a:lnTo>
                  <a:lnTo>
                    <a:pt x="219686" y="121513"/>
                  </a:lnTo>
                  <a:lnTo>
                    <a:pt x="211423" y="117427"/>
                  </a:lnTo>
                  <a:lnTo>
                    <a:pt x="203684" y="114984"/>
                  </a:lnTo>
                  <a:lnTo>
                    <a:pt x="196468" y="114173"/>
                  </a:lnTo>
                  <a:close/>
                </a:path>
                <a:path w="688975" h="229235">
                  <a:moveTo>
                    <a:pt x="262255" y="94487"/>
                  </a:moveTo>
                  <a:lnTo>
                    <a:pt x="233934" y="94487"/>
                  </a:lnTo>
                  <a:lnTo>
                    <a:pt x="233934" y="131572"/>
                  </a:lnTo>
                  <a:lnTo>
                    <a:pt x="262255" y="131572"/>
                  </a:lnTo>
                  <a:lnTo>
                    <a:pt x="262255" y="94487"/>
                  </a:lnTo>
                  <a:close/>
                </a:path>
                <a:path w="688975" h="229235">
                  <a:moveTo>
                    <a:pt x="688593" y="68325"/>
                  </a:moveTo>
                  <a:lnTo>
                    <a:pt x="0" y="68325"/>
                  </a:lnTo>
                  <a:lnTo>
                    <a:pt x="0" y="94487"/>
                  </a:lnTo>
                  <a:lnTo>
                    <a:pt x="688593" y="94487"/>
                  </a:lnTo>
                  <a:lnTo>
                    <a:pt x="688593" y="68325"/>
                  </a:lnTo>
                  <a:close/>
                </a:path>
                <a:path w="688975" h="229235">
                  <a:moveTo>
                    <a:pt x="117221" y="0"/>
                  </a:moveTo>
                  <a:lnTo>
                    <a:pt x="98044" y="19050"/>
                  </a:lnTo>
                  <a:lnTo>
                    <a:pt x="117221" y="38100"/>
                  </a:lnTo>
                  <a:lnTo>
                    <a:pt x="136398" y="19050"/>
                  </a:lnTo>
                  <a:lnTo>
                    <a:pt x="117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7184833" y="2583179"/>
              <a:ext cx="448945" cy="161290"/>
            </a:xfrm>
            <a:custGeom>
              <a:avLst/>
              <a:gdLst/>
              <a:ahLst/>
              <a:cxnLst/>
              <a:rect l="l" t="t" r="r" b="b"/>
              <a:pathLst>
                <a:path w="448945" h="161289">
                  <a:moveTo>
                    <a:pt x="357505" y="58293"/>
                  </a:moveTo>
                  <a:lnTo>
                    <a:pt x="335788" y="76454"/>
                  </a:lnTo>
                  <a:lnTo>
                    <a:pt x="408050" y="160909"/>
                  </a:lnTo>
                  <a:lnTo>
                    <a:pt x="429768" y="142748"/>
                  </a:lnTo>
                  <a:lnTo>
                    <a:pt x="390651" y="96901"/>
                  </a:lnTo>
                  <a:lnTo>
                    <a:pt x="393573" y="95631"/>
                  </a:lnTo>
                  <a:lnTo>
                    <a:pt x="396113" y="94107"/>
                  </a:lnTo>
                  <a:lnTo>
                    <a:pt x="398272" y="91948"/>
                  </a:lnTo>
                  <a:lnTo>
                    <a:pt x="400431" y="89916"/>
                  </a:lnTo>
                  <a:lnTo>
                    <a:pt x="406341" y="74676"/>
                  </a:lnTo>
                  <a:lnTo>
                    <a:pt x="371348" y="74676"/>
                  </a:lnTo>
                  <a:lnTo>
                    <a:pt x="357505" y="58293"/>
                  </a:lnTo>
                  <a:close/>
                </a:path>
                <a:path w="448945" h="161289">
                  <a:moveTo>
                    <a:pt x="112395" y="121031"/>
                  </a:moveTo>
                  <a:lnTo>
                    <a:pt x="84074" y="121031"/>
                  </a:lnTo>
                  <a:lnTo>
                    <a:pt x="84074" y="147320"/>
                  </a:lnTo>
                  <a:lnTo>
                    <a:pt x="112395" y="147320"/>
                  </a:lnTo>
                  <a:lnTo>
                    <a:pt x="112395" y="121031"/>
                  </a:lnTo>
                  <a:close/>
                </a:path>
                <a:path w="448945" h="161289">
                  <a:moveTo>
                    <a:pt x="178308" y="26162"/>
                  </a:moveTo>
                  <a:lnTo>
                    <a:pt x="149987" y="26162"/>
                  </a:lnTo>
                  <a:lnTo>
                    <a:pt x="149987" y="147320"/>
                  </a:lnTo>
                  <a:lnTo>
                    <a:pt x="178308" y="147320"/>
                  </a:lnTo>
                  <a:lnTo>
                    <a:pt x="178308" y="26162"/>
                  </a:lnTo>
                  <a:close/>
                </a:path>
                <a:path w="448945" h="161289">
                  <a:moveTo>
                    <a:pt x="308991" y="101854"/>
                  </a:moveTo>
                  <a:lnTo>
                    <a:pt x="280670" y="101854"/>
                  </a:lnTo>
                  <a:lnTo>
                    <a:pt x="280670" y="147320"/>
                  </a:lnTo>
                  <a:lnTo>
                    <a:pt x="308991" y="147320"/>
                  </a:lnTo>
                  <a:lnTo>
                    <a:pt x="308991" y="101854"/>
                  </a:lnTo>
                  <a:close/>
                </a:path>
                <a:path w="448945" h="161289">
                  <a:moveTo>
                    <a:pt x="64135" y="38735"/>
                  </a:moveTo>
                  <a:lnTo>
                    <a:pt x="51689" y="38735"/>
                  </a:lnTo>
                  <a:lnTo>
                    <a:pt x="45085" y="39751"/>
                  </a:lnTo>
                  <a:lnTo>
                    <a:pt x="13010" y="64643"/>
                  </a:lnTo>
                  <a:lnTo>
                    <a:pt x="10414" y="70104"/>
                  </a:lnTo>
                  <a:lnTo>
                    <a:pt x="9254" y="75438"/>
                  </a:lnTo>
                  <a:lnTo>
                    <a:pt x="9144" y="88773"/>
                  </a:lnTo>
                  <a:lnTo>
                    <a:pt x="10137" y="93853"/>
                  </a:lnTo>
                  <a:lnTo>
                    <a:pt x="10187" y="94107"/>
                  </a:lnTo>
                  <a:lnTo>
                    <a:pt x="10287" y="94615"/>
                  </a:lnTo>
                  <a:lnTo>
                    <a:pt x="41910" y="126619"/>
                  </a:lnTo>
                  <a:lnTo>
                    <a:pt x="47751" y="127762"/>
                  </a:lnTo>
                  <a:lnTo>
                    <a:pt x="59182" y="127762"/>
                  </a:lnTo>
                  <a:lnTo>
                    <a:pt x="84074" y="121031"/>
                  </a:lnTo>
                  <a:lnTo>
                    <a:pt x="112395" y="121031"/>
                  </a:lnTo>
                  <a:lnTo>
                    <a:pt x="112395" y="102362"/>
                  </a:lnTo>
                  <a:lnTo>
                    <a:pt x="52959" y="102362"/>
                  </a:lnTo>
                  <a:lnTo>
                    <a:pt x="50419" y="101854"/>
                  </a:lnTo>
                  <a:lnTo>
                    <a:pt x="48196" y="100965"/>
                  </a:lnTo>
                  <a:lnTo>
                    <a:pt x="45466" y="99949"/>
                  </a:lnTo>
                  <a:lnTo>
                    <a:pt x="43307" y="98552"/>
                  </a:lnTo>
                  <a:lnTo>
                    <a:pt x="37338" y="90805"/>
                  </a:lnTo>
                  <a:lnTo>
                    <a:pt x="36322" y="88773"/>
                  </a:lnTo>
                  <a:lnTo>
                    <a:pt x="36195" y="88519"/>
                  </a:lnTo>
                  <a:lnTo>
                    <a:pt x="36068" y="78359"/>
                  </a:lnTo>
                  <a:lnTo>
                    <a:pt x="36414" y="77089"/>
                  </a:lnTo>
                  <a:lnTo>
                    <a:pt x="50165" y="64643"/>
                  </a:lnTo>
                  <a:lnTo>
                    <a:pt x="52705" y="63881"/>
                  </a:lnTo>
                  <a:lnTo>
                    <a:pt x="112395" y="63881"/>
                  </a:lnTo>
                  <a:lnTo>
                    <a:pt x="112395" y="43561"/>
                  </a:lnTo>
                  <a:lnTo>
                    <a:pt x="84074" y="43561"/>
                  </a:lnTo>
                  <a:lnTo>
                    <a:pt x="80899" y="42291"/>
                  </a:lnTo>
                  <a:lnTo>
                    <a:pt x="77216" y="41148"/>
                  </a:lnTo>
                  <a:lnTo>
                    <a:pt x="73025" y="40132"/>
                  </a:lnTo>
                  <a:lnTo>
                    <a:pt x="68834" y="39243"/>
                  </a:lnTo>
                  <a:lnTo>
                    <a:pt x="64135" y="38735"/>
                  </a:lnTo>
                  <a:close/>
                </a:path>
                <a:path w="448945" h="161289">
                  <a:moveTo>
                    <a:pt x="237871" y="26162"/>
                  </a:moveTo>
                  <a:lnTo>
                    <a:pt x="209550" y="26162"/>
                  </a:lnTo>
                  <a:lnTo>
                    <a:pt x="209550" y="62357"/>
                  </a:lnTo>
                  <a:lnTo>
                    <a:pt x="209713" y="63881"/>
                  </a:lnTo>
                  <a:lnTo>
                    <a:pt x="209754" y="64262"/>
                  </a:lnTo>
                  <a:lnTo>
                    <a:pt x="209863" y="65278"/>
                  </a:lnTo>
                  <a:lnTo>
                    <a:pt x="209959" y="66167"/>
                  </a:lnTo>
                  <a:lnTo>
                    <a:pt x="210082" y="67310"/>
                  </a:lnTo>
                  <a:lnTo>
                    <a:pt x="210164" y="68072"/>
                  </a:lnTo>
                  <a:lnTo>
                    <a:pt x="210245" y="68834"/>
                  </a:lnTo>
                  <a:lnTo>
                    <a:pt x="210341" y="69723"/>
                  </a:lnTo>
                  <a:lnTo>
                    <a:pt x="240760" y="103346"/>
                  </a:lnTo>
                  <a:lnTo>
                    <a:pt x="249906" y="105664"/>
                  </a:lnTo>
                  <a:lnTo>
                    <a:pt x="250820" y="105664"/>
                  </a:lnTo>
                  <a:lnTo>
                    <a:pt x="258952" y="106299"/>
                  </a:lnTo>
                  <a:lnTo>
                    <a:pt x="266700" y="106299"/>
                  </a:lnTo>
                  <a:lnTo>
                    <a:pt x="273939" y="104775"/>
                  </a:lnTo>
                  <a:lnTo>
                    <a:pt x="280670" y="101854"/>
                  </a:lnTo>
                  <a:lnTo>
                    <a:pt x="308991" y="101854"/>
                  </a:lnTo>
                  <a:lnTo>
                    <a:pt x="308991" y="78613"/>
                  </a:lnTo>
                  <a:lnTo>
                    <a:pt x="254635" y="78613"/>
                  </a:lnTo>
                  <a:lnTo>
                    <a:pt x="249300" y="77089"/>
                  </a:lnTo>
                  <a:lnTo>
                    <a:pt x="244983" y="73787"/>
                  </a:lnTo>
                  <a:lnTo>
                    <a:pt x="240440" y="70104"/>
                  </a:lnTo>
                  <a:lnTo>
                    <a:pt x="240169" y="69723"/>
                  </a:lnTo>
                  <a:lnTo>
                    <a:pt x="237928" y="64770"/>
                  </a:lnTo>
                  <a:lnTo>
                    <a:pt x="237871" y="26162"/>
                  </a:lnTo>
                  <a:close/>
                </a:path>
                <a:path w="448945" h="161289">
                  <a:moveTo>
                    <a:pt x="112395" y="63881"/>
                  </a:moveTo>
                  <a:lnTo>
                    <a:pt x="64039" y="63881"/>
                  </a:lnTo>
                  <a:lnTo>
                    <a:pt x="65659" y="64262"/>
                  </a:lnTo>
                  <a:lnTo>
                    <a:pt x="67818" y="64643"/>
                  </a:lnTo>
                  <a:lnTo>
                    <a:pt x="70408" y="65278"/>
                  </a:lnTo>
                  <a:lnTo>
                    <a:pt x="72136" y="65786"/>
                  </a:lnTo>
                  <a:lnTo>
                    <a:pt x="74295" y="66548"/>
                  </a:lnTo>
                  <a:lnTo>
                    <a:pt x="76635" y="67310"/>
                  </a:lnTo>
                  <a:lnTo>
                    <a:pt x="78486" y="68072"/>
                  </a:lnTo>
                  <a:lnTo>
                    <a:pt x="80518" y="68834"/>
                  </a:lnTo>
                  <a:lnTo>
                    <a:pt x="82296" y="69723"/>
                  </a:lnTo>
                  <a:lnTo>
                    <a:pt x="84074" y="70485"/>
                  </a:lnTo>
                  <a:lnTo>
                    <a:pt x="84074" y="90424"/>
                  </a:lnTo>
                  <a:lnTo>
                    <a:pt x="83058" y="91313"/>
                  </a:lnTo>
                  <a:lnTo>
                    <a:pt x="81661" y="92583"/>
                  </a:lnTo>
                  <a:lnTo>
                    <a:pt x="79883" y="93853"/>
                  </a:lnTo>
                  <a:lnTo>
                    <a:pt x="78105" y="95250"/>
                  </a:lnTo>
                  <a:lnTo>
                    <a:pt x="76073" y="96520"/>
                  </a:lnTo>
                  <a:lnTo>
                    <a:pt x="59309" y="102362"/>
                  </a:lnTo>
                  <a:lnTo>
                    <a:pt x="112395" y="102362"/>
                  </a:lnTo>
                  <a:lnTo>
                    <a:pt x="112395" y="63881"/>
                  </a:lnTo>
                  <a:close/>
                </a:path>
                <a:path w="448945" h="161289">
                  <a:moveTo>
                    <a:pt x="308991" y="26162"/>
                  </a:moveTo>
                  <a:lnTo>
                    <a:pt x="280670" y="26162"/>
                  </a:lnTo>
                  <a:lnTo>
                    <a:pt x="280670" y="71501"/>
                  </a:lnTo>
                  <a:lnTo>
                    <a:pt x="274413" y="76454"/>
                  </a:lnTo>
                  <a:lnTo>
                    <a:pt x="274214" y="76454"/>
                  </a:lnTo>
                  <a:lnTo>
                    <a:pt x="268097" y="78613"/>
                  </a:lnTo>
                  <a:lnTo>
                    <a:pt x="308991" y="78613"/>
                  </a:lnTo>
                  <a:lnTo>
                    <a:pt x="308991" y="26162"/>
                  </a:lnTo>
                  <a:close/>
                </a:path>
                <a:path w="448945" h="161289">
                  <a:moveTo>
                    <a:pt x="407924" y="26162"/>
                  </a:moveTo>
                  <a:lnTo>
                    <a:pt x="379475" y="26162"/>
                  </a:lnTo>
                  <a:lnTo>
                    <a:pt x="379475" y="69215"/>
                  </a:lnTo>
                  <a:lnTo>
                    <a:pt x="376809" y="74549"/>
                  </a:lnTo>
                  <a:lnTo>
                    <a:pt x="371348" y="74676"/>
                  </a:lnTo>
                  <a:lnTo>
                    <a:pt x="406341" y="74676"/>
                  </a:lnTo>
                  <a:lnTo>
                    <a:pt x="406729" y="71645"/>
                  </a:lnTo>
                  <a:lnTo>
                    <a:pt x="406781" y="71247"/>
                  </a:lnTo>
                  <a:lnTo>
                    <a:pt x="406898" y="70485"/>
                  </a:lnTo>
                  <a:lnTo>
                    <a:pt x="407015" y="69723"/>
                  </a:lnTo>
                  <a:lnTo>
                    <a:pt x="407093" y="69215"/>
                  </a:lnTo>
                  <a:lnTo>
                    <a:pt x="407210" y="68453"/>
                  </a:lnTo>
                  <a:lnTo>
                    <a:pt x="407269" y="68072"/>
                  </a:lnTo>
                  <a:lnTo>
                    <a:pt x="407386" y="67310"/>
                  </a:lnTo>
                  <a:lnTo>
                    <a:pt x="407503" y="66548"/>
                  </a:lnTo>
                  <a:lnTo>
                    <a:pt x="407607" y="65278"/>
                  </a:lnTo>
                  <a:lnTo>
                    <a:pt x="407924" y="60325"/>
                  </a:lnTo>
                  <a:lnTo>
                    <a:pt x="407924" y="26162"/>
                  </a:lnTo>
                  <a:close/>
                </a:path>
                <a:path w="448945" h="161289">
                  <a:moveTo>
                    <a:pt x="112395" y="26162"/>
                  </a:moveTo>
                  <a:lnTo>
                    <a:pt x="84074" y="26162"/>
                  </a:lnTo>
                  <a:lnTo>
                    <a:pt x="84074" y="43561"/>
                  </a:lnTo>
                  <a:lnTo>
                    <a:pt x="112395" y="43561"/>
                  </a:lnTo>
                  <a:lnTo>
                    <a:pt x="112395" y="26162"/>
                  </a:lnTo>
                  <a:close/>
                </a:path>
                <a:path w="448945" h="161289">
                  <a:moveTo>
                    <a:pt x="448691" y="0"/>
                  </a:moveTo>
                  <a:lnTo>
                    <a:pt x="0" y="0"/>
                  </a:lnTo>
                  <a:lnTo>
                    <a:pt x="0" y="26162"/>
                  </a:lnTo>
                  <a:lnTo>
                    <a:pt x="448691" y="26162"/>
                  </a:lnTo>
                  <a:lnTo>
                    <a:pt x="448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4" name="object 10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57727" y="5030723"/>
              <a:ext cx="3416808" cy="57759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54040" y="5329428"/>
              <a:ext cx="353567" cy="213359"/>
            </a:xfrm>
            <a:prstGeom prst="rect">
              <a:avLst/>
            </a:prstGeom>
          </p:spPr>
        </p:pic>
        <p:pic>
          <p:nvPicPr>
            <p:cNvPr id="119" name="object 119">
              <a:hlinkClick r:id="rId30"/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1298" y="840866"/>
              <a:ext cx="1387729" cy="136817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69691" y="25907"/>
              <a:ext cx="2453639" cy="630935"/>
            </a:xfrm>
            <a:prstGeom prst="rect">
              <a:avLst/>
            </a:prstGeom>
          </p:spPr>
        </p:pic>
      </p:grpSp>
      <p:sp>
        <p:nvSpPr>
          <p:cNvPr id="125" name="object 125"/>
          <p:cNvSpPr txBox="1"/>
          <p:nvPr/>
        </p:nvSpPr>
        <p:spPr>
          <a:xfrm>
            <a:off x="4563873" y="95758"/>
            <a:ext cx="227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9552" y="476643"/>
            <a:ext cx="8188974" cy="713600"/>
            <a:chOff x="575551" y="476643"/>
            <a:chExt cx="8188974" cy="713600"/>
          </a:xfrm>
        </p:grpSpPr>
        <p:sp>
          <p:nvSpPr>
            <p:cNvPr id="3" name="object 3"/>
            <p:cNvSpPr/>
            <p:nvPr/>
          </p:nvSpPr>
          <p:spPr>
            <a:xfrm>
              <a:off x="628270" y="494983"/>
              <a:ext cx="8136255" cy="576580"/>
            </a:xfrm>
            <a:custGeom>
              <a:avLst/>
              <a:gdLst/>
              <a:ahLst/>
              <a:cxnLst/>
              <a:rect l="l" t="t" r="r" b="b"/>
              <a:pathLst>
                <a:path w="8136255" h="576580">
                  <a:moveTo>
                    <a:pt x="8136128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8136128" y="576059"/>
                  </a:lnTo>
                  <a:lnTo>
                    <a:pt x="813612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575551" y="476643"/>
              <a:ext cx="8136255" cy="576580"/>
            </a:xfrm>
            <a:custGeom>
              <a:avLst/>
              <a:gdLst/>
              <a:ahLst/>
              <a:cxnLst/>
              <a:rect l="l" t="t" r="r" b="b"/>
              <a:pathLst>
                <a:path w="8136255" h="576580">
                  <a:moveTo>
                    <a:pt x="0" y="576059"/>
                  </a:moveTo>
                  <a:lnTo>
                    <a:pt x="8136128" y="576059"/>
                  </a:lnTo>
                  <a:lnTo>
                    <a:pt x="8136128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1316" y="861059"/>
              <a:ext cx="1665732" cy="329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135" y="861059"/>
              <a:ext cx="716279" cy="329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0771" y="536955"/>
              <a:ext cx="1239139" cy="355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90771" y="536447"/>
              <a:ext cx="1239520" cy="356235"/>
            </a:xfrm>
            <a:custGeom>
              <a:avLst/>
              <a:gdLst/>
              <a:ahLst/>
              <a:cxnLst/>
              <a:rect l="l" t="t" r="r" b="b"/>
              <a:pathLst>
                <a:path w="1239520" h="356234">
                  <a:moveTo>
                    <a:pt x="334772" y="209423"/>
                  </a:moveTo>
                  <a:lnTo>
                    <a:pt x="324937" y="210377"/>
                  </a:lnTo>
                  <a:lnTo>
                    <a:pt x="317912" y="213248"/>
                  </a:lnTo>
                  <a:lnTo>
                    <a:pt x="313697" y="218049"/>
                  </a:lnTo>
                  <a:lnTo>
                    <a:pt x="312292" y="224789"/>
                  </a:lnTo>
                  <a:lnTo>
                    <a:pt x="312292" y="231393"/>
                  </a:lnTo>
                  <a:lnTo>
                    <a:pt x="314198" y="236347"/>
                  </a:lnTo>
                  <a:lnTo>
                    <a:pt x="317880" y="239649"/>
                  </a:lnTo>
                  <a:lnTo>
                    <a:pt x="321563" y="242950"/>
                  </a:lnTo>
                  <a:lnTo>
                    <a:pt x="326516" y="244601"/>
                  </a:lnTo>
                  <a:lnTo>
                    <a:pt x="332486" y="244601"/>
                  </a:lnTo>
                  <a:lnTo>
                    <a:pt x="335661" y="244601"/>
                  </a:lnTo>
                  <a:lnTo>
                    <a:pt x="339089" y="243966"/>
                  </a:lnTo>
                  <a:lnTo>
                    <a:pt x="342773" y="242569"/>
                  </a:lnTo>
                  <a:lnTo>
                    <a:pt x="346455" y="241300"/>
                  </a:lnTo>
                  <a:lnTo>
                    <a:pt x="350012" y="239649"/>
                  </a:lnTo>
                  <a:lnTo>
                    <a:pt x="353567" y="237743"/>
                  </a:lnTo>
                  <a:lnTo>
                    <a:pt x="357250" y="235838"/>
                  </a:lnTo>
                  <a:lnTo>
                    <a:pt x="372744" y="225171"/>
                  </a:lnTo>
                  <a:lnTo>
                    <a:pt x="372744" y="220852"/>
                  </a:lnTo>
                  <a:lnTo>
                    <a:pt x="370713" y="219837"/>
                  </a:lnTo>
                  <a:lnTo>
                    <a:pt x="368426" y="218566"/>
                  </a:lnTo>
                  <a:lnTo>
                    <a:pt x="365887" y="217297"/>
                  </a:lnTo>
                  <a:lnTo>
                    <a:pt x="363219" y="216026"/>
                  </a:lnTo>
                  <a:lnTo>
                    <a:pt x="360299" y="214756"/>
                  </a:lnTo>
                  <a:lnTo>
                    <a:pt x="357124" y="213613"/>
                  </a:lnTo>
                  <a:lnTo>
                    <a:pt x="353949" y="212471"/>
                  </a:lnTo>
                  <a:lnTo>
                    <a:pt x="350519" y="211454"/>
                  </a:lnTo>
                  <a:lnTo>
                    <a:pt x="346710" y="210565"/>
                  </a:lnTo>
                  <a:lnTo>
                    <a:pt x="343026" y="209803"/>
                  </a:lnTo>
                  <a:lnTo>
                    <a:pt x="338963" y="209423"/>
                  </a:lnTo>
                  <a:lnTo>
                    <a:pt x="334772" y="209423"/>
                  </a:lnTo>
                  <a:close/>
                </a:path>
                <a:path w="1239520" h="356234">
                  <a:moveTo>
                    <a:pt x="115188" y="146812"/>
                  </a:moveTo>
                  <a:lnTo>
                    <a:pt x="115188" y="187325"/>
                  </a:lnTo>
                  <a:lnTo>
                    <a:pt x="115188" y="191007"/>
                  </a:lnTo>
                  <a:lnTo>
                    <a:pt x="115188" y="194437"/>
                  </a:lnTo>
                  <a:lnTo>
                    <a:pt x="115062" y="197612"/>
                  </a:lnTo>
                  <a:lnTo>
                    <a:pt x="115062" y="200913"/>
                  </a:lnTo>
                  <a:lnTo>
                    <a:pt x="114935" y="203835"/>
                  </a:lnTo>
                  <a:lnTo>
                    <a:pt x="114680" y="206501"/>
                  </a:lnTo>
                  <a:lnTo>
                    <a:pt x="173227" y="206501"/>
                  </a:lnTo>
                  <a:lnTo>
                    <a:pt x="173227" y="146812"/>
                  </a:lnTo>
                  <a:lnTo>
                    <a:pt x="115188" y="146812"/>
                  </a:lnTo>
                  <a:close/>
                </a:path>
                <a:path w="1239520" h="356234">
                  <a:moveTo>
                    <a:pt x="1045210" y="129666"/>
                  </a:moveTo>
                  <a:lnTo>
                    <a:pt x="1036192" y="129666"/>
                  </a:lnTo>
                  <a:lnTo>
                    <a:pt x="1031748" y="133350"/>
                  </a:lnTo>
                  <a:lnTo>
                    <a:pt x="1031748" y="140715"/>
                  </a:lnTo>
                  <a:lnTo>
                    <a:pt x="1031748" y="144272"/>
                  </a:lnTo>
                  <a:lnTo>
                    <a:pt x="1032637" y="146812"/>
                  </a:lnTo>
                  <a:lnTo>
                    <a:pt x="1034414" y="148589"/>
                  </a:lnTo>
                  <a:lnTo>
                    <a:pt x="1036192" y="150240"/>
                  </a:lnTo>
                  <a:lnTo>
                    <a:pt x="1037843" y="151129"/>
                  </a:lnTo>
                  <a:lnTo>
                    <a:pt x="1039494" y="151129"/>
                  </a:lnTo>
                  <a:lnTo>
                    <a:pt x="1042542" y="151129"/>
                  </a:lnTo>
                  <a:lnTo>
                    <a:pt x="1060703" y="138302"/>
                  </a:lnTo>
                  <a:lnTo>
                    <a:pt x="1058417" y="135636"/>
                  </a:lnTo>
                  <a:lnTo>
                    <a:pt x="1056131" y="133603"/>
                  </a:lnTo>
                  <a:lnTo>
                    <a:pt x="1053464" y="131952"/>
                  </a:lnTo>
                  <a:lnTo>
                    <a:pt x="1050925" y="130428"/>
                  </a:lnTo>
                  <a:lnTo>
                    <a:pt x="1048130" y="129666"/>
                  </a:lnTo>
                  <a:lnTo>
                    <a:pt x="1045210" y="129666"/>
                  </a:lnTo>
                  <a:close/>
                </a:path>
                <a:path w="1239520" h="356234">
                  <a:moveTo>
                    <a:pt x="1044955" y="91693"/>
                  </a:moveTo>
                  <a:lnTo>
                    <a:pt x="1053973" y="91693"/>
                  </a:lnTo>
                  <a:lnTo>
                    <a:pt x="1062354" y="93217"/>
                  </a:lnTo>
                  <a:lnTo>
                    <a:pt x="1069848" y="96392"/>
                  </a:lnTo>
                  <a:lnTo>
                    <a:pt x="1077340" y="99567"/>
                  </a:lnTo>
                  <a:lnTo>
                    <a:pt x="1083817" y="104012"/>
                  </a:lnTo>
                  <a:lnTo>
                    <a:pt x="1089152" y="109854"/>
                  </a:lnTo>
                  <a:lnTo>
                    <a:pt x="1094486" y="115569"/>
                  </a:lnTo>
                  <a:lnTo>
                    <a:pt x="1105789" y="156463"/>
                  </a:lnTo>
                  <a:lnTo>
                    <a:pt x="1105529" y="163200"/>
                  </a:lnTo>
                  <a:lnTo>
                    <a:pt x="1094009" y="201437"/>
                  </a:lnTo>
                  <a:lnTo>
                    <a:pt x="1066673" y="231775"/>
                  </a:lnTo>
                  <a:lnTo>
                    <a:pt x="1051178" y="238378"/>
                  </a:lnTo>
                  <a:lnTo>
                    <a:pt x="1053973" y="240411"/>
                  </a:lnTo>
                  <a:lnTo>
                    <a:pt x="1057020" y="242442"/>
                  </a:lnTo>
                  <a:lnTo>
                    <a:pt x="1060450" y="244221"/>
                  </a:lnTo>
                  <a:lnTo>
                    <a:pt x="1063878" y="246125"/>
                  </a:lnTo>
                  <a:lnTo>
                    <a:pt x="1081404" y="252856"/>
                  </a:lnTo>
                  <a:lnTo>
                    <a:pt x="1084833" y="253746"/>
                  </a:lnTo>
                  <a:lnTo>
                    <a:pt x="1087881" y="254126"/>
                  </a:lnTo>
                  <a:lnTo>
                    <a:pt x="1090549" y="254126"/>
                  </a:lnTo>
                  <a:lnTo>
                    <a:pt x="1098423" y="254126"/>
                  </a:lnTo>
                  <a:lnTo>
                    <a:pt x="1138808" y="236854"/>
                  </a:lnTo>
                  <a:lnTo>
                    <a:pt x="1138808" y="146812"/>
                  </a:lnTo>
                  <a:lnTo>
                    <a:pt x="1111885" y="146812"/>
                  </a:lnTo>
                  <a:lnTo>
                    <a:pt x="1111885" y="106044"/>
                  </a:lnTo>
                  <a:lnTo>
                    <a:pt x="1239139" y="106044"/>
                  </a:lnTo>
                  <a:lnTo>
                    <a:pt x="1239139" y="146812"/>
                  </a:lnTo>
                  <a:lnTo>
                    <a:pt x="1182877" y="146812"/>
                  </a:lnTo>
                  <a:lnTo>
                    <a:pt x="1182877" y="334899"/>
                  </a:lnTo>
                  <a:lnTo>
                    <a:pt x="1138808" y="334899"/>
                  </a:lnTo>
                  <a:lnTo>
                    <a:pt x="1138808" y="283590"/>
                  </a:lnTo>
                  <a:lnTo>
                    <a:pt x="1132814" y="286206"/>
                  </a:lnTo>
                  <a:lnTo>
                    <a:pt x="1097533" y="295021"/>
                  </a:lnTo>
                  <a:lnTo>
                    <a:pt x="1090549" y="295021"/>
                  </a:lnTo>
                  <a:lnTo>
                    <a:pt x="1046083" y="283606"/>
                  </a:lnTo>
                  <a:lnTo>
                    <a:pt x="1011941" y="258939"/>
                  </a:lnTo>
                  <a:lnTo>
                    <a:pt x="987551" y="223774"/>
                  </a:lnTo>
                  <a:lnTo>
                    <a:pt x="1004824" y="197738"/>
                  </a:lnTo>
                  <a:lnTo>
                    <a:pt x="1012951" y="201675"/>
                  </a:lnTo>
                  <a:lnTo>
                    <a:pt x="1018539" y="203707"/>
                  </a:lnTo>
                  <a:lnTo>
                    <a:pt x="1021841" y="203707"/>
                  </a:lnTo>
                  <a:lnTo>
                    <a:pt x="1029969" y="203707"/>
                  </a:lnTo>
                  <a:lnTo>
                    <a:pt x="1037208" y="201802"/>
                  </a:lnTo>
                  <a:lnTo>
                    <a:pt x="1043558" y="197865"/>
                  </a:lnTo>
                  <a:lnTo>
                    <a:pt x="1050036" y="194055"/>
                  </a:lnTo>
                  <a:lnTo>
                    <a:pt x="1055242" y="188722"/>
                  </a:lnTo>
                  <a:lnTo>
                    <a:pt x="1059052" y="182244"/>
                  </a:lnTo>
                  <a:lnTo>
                    <a:pt x="1053591" y="184657"/>
                  </a:lnTo>
                  <a:lnTo>
                    <a:pt x="1047368" y="185800"/>
                  </a:lnTo>
                  <a:lnTo>
                    <a:pt x="1040511" y="185800"/>
                  </a:lnTo>
                  <a:lnTo>
                    <a:pt x="1032637" y="185800"/>
                  </a:lnTo>
                  <a:lnTo>
                    <a:pt x="1025525" y="184657"/>
                  </a:lnTo>
                  <a:lnTo>
                    <a:pt x="994537" y="157606"/>
                  </a:lnTo>
                  <a:lnTo>
                    <a:pt x="992377" y="152018"/>
                  </a:lnTo>
                  <a:lnTo>
                    <a:pt x="991362" y="146050"/>
                  </a:lnTo>
                  <a:lnTo>
                    <a:pt x="991362" y="139700"/>
                  </a:lnTo>
                  <a:lnTo>
                    <a:pt x="991362" y="132968"/>
                  </a:lnTo>
                  <a:lnTo>
                    <a:pt x="1006855" y="105537"/>
                  </a:lnTo>
                  <a:lnTo>
                    <a:pt x="1011681" y="101218"/>
                  </a:lnTo>
                  <a:lnTo>
                    <a:pt x="1017269" y="97916"/>
                  </a:lnTo>
                  <a:lnTo>
                    <a:pt x="1023874" y="95376"/>
                  </a:lnTo>
                  <a:lnTo>
                    <a:pt x="1030351" y="92963"/>
                  </a:lnTo>
                  <a:lnTo>
                    <a:pt x="1037336" y="91693"/>
                  </a:lnTo>
                  <a:lnTo>
                    <a:pt x="1044955" y="91693"/>
                  </a:lnTo>
                  <a:close/>
                </a:path>
                <a:path w="1239520" h="356234">
                  <a:moveTo>
                    <a:pt x="331850" y="16763"/>
                  </a:moveTo>
                  <a:lnTo>
                    <a:pt x="422275" y="106044"/>
                  </a:lnTo>
                  <a:lnTo>
                    <a:pt x="536448" y="106044"/>
                  </a:lnTo>
                  <a:lnTo>
                    <a:pt x="549020" y="106044"/>
                  </a:lnTo>
                  <a:lnTo>
                    <a:pt x="772667" y="106044"/>
                  </a:lnTo>
                  <a:lnTo>
                    <a:pt x="784732" y="106044"/>
                  </a:lnTo>
                  <a:lnTo>
                    <a:pt x="988694" y="106044"/>
                  </a:lnTo>
                  <a:lnTo>
                    <a:pt x="988694" y="146812"/>
                  </a:lnTo>
                  <a:lnTo>
                    <a:pt x="887856" y="146812"/>
                  </a:lnTo>
                  <a:lnTo>
                    <a:pt x="887856" y="187325"/>
                  </a:lnTo>
                  <a:lnTo>
                    <a:pt x="887856" y="191007"/>
                  </a:lnTo>
                  <a:lnTo>
                    <a:pt x="887856" y="194437"/>
                  </a:lnTo>
                  <a:lnTo>
                    <a:pt x="887729" y="197612"/>
                  </a:lnTo>
                  <a:lnTo>
                    <a:pt x="887729" y="200913"/>
                  </a:lnTo>
                  <a:lnTo>
                    <a:pt x="887602" y="203835"/>
                  </a:lnTo>
                  <a:lnTo>
                    <a:pt x="887349" y="206501"/>
                  </a:lnTo>
                  <a:lnTo>
                    <a:pt x="980439" y="206501"/>
                  </a:lnTo>
                  <a:lnTo>
                    <a:pt x="980439" y="247141"/>
                  </a:lnTo>
                  <a:lnTo>
                    <a:pt x="875918" y="247141"/>
                  </a:lnTo>
                  <a:lnTo>
                    <a:pt x="874013" y="250698"/>
                  </a:lnTo>
                  <a:lnTo>
                    <a:pt x="871727" y="253873"/>
                  </a:lnTo>
                  <a:lnTo>
                    <a:pt x="868806" y="256921"/>
                  </a:lnTo>
                  <a:lnTo>
                    <a:pt x="866013" y="259968"/>
                  </a:lnTo>
                  <a:lnTo>
                    <a:pt x="862838" y="262254"/>
                  </a:lnTo>
                  <a:lnTo>
                    <a:pt x="859408" y="264032"/>
                  </a:lnTo>
                  <a:lnTo>
                    <a:pt x="913383" y="327787"/>
                  </a:lnTo>
                  <a:lnTo>
                    <a:pt x="879728" y="356107"/>
                  </a:lnTo>
                  <a:lnTo>
                    <a:pt x="775969" y="233552"/>
                  </a:lnTo>
                  <a:lnTo>
                    <a:pt x="809878" y="205104"/>
                  </a:lnTo>
                  <a:lnTo>
                    <a:pt x="830579" y="230250"/>
                  </a:lnTo>
                  <a:lnTo>
                    <a:pt x="836394" y="226937"/>
                  </a:lnTo>
                  <a:lnTo>
                    <a:pt x="840517" y="218693"/>
                  </a:lnTo>
                  <a:lnTo>
                    <a:pt x="842974" y="205497"/>
                  </a:lnTo>
                  <a:lnTo>
                    <a:pt x="843788" y="187325"/>
                  </a:lnTo>
                  <a:lnTo>
                    <a:pt x="843788" y="146812"/>
                  </a:lnTo>
                  <a:lnTo>
                    <a:pt x="784732" y="146812"/>
                  </a:lnTo>
                  <a:lnTo>
                    <a:pt x="772667" y="146812"/>
                  </a:lnTo>
                  <a:lnTo>
                    <a:pt x="735711" y="146812"/>
                  </a:lnTo>
                  <a:lnTo>
                    <a:pt x="735711" y="334899"/>
                  </a:lnTo>
                  <a:lnTo>
                    <a:pt x="691641" y="334899"/>
                  </a:lnTo>
                  <a:lnTo>
                    <a:pt x="691641" y="232410"/>
                  </a:lnTo>
                  <a:lnTo>
                    <a:pt x="619251" y="232410"/>
                  </a:lnTo>
                  <a:lnTo>
                    <a:pt x="611124" y="232410"/>
                  </a:lnTo>
                  <a:lnTo>
                    <a:pt x="604901" y="234696"/>
                  </a:lnTo>
                  <a:lnTo>
                    <a:pt x="600455" y="239140"/>
                  </a:lnTo>
                  <a:lnTo>
                    <a:pt x="596138" y="243586"/>
                  </a:lnTo>
                  <a:lnTo>
                    <a:pt x="593851" y="249681"/>
                  </a:lnTo>
                  <a:lnTo>
                    <a:pt x="593851" y="257301"/>
                  </a:lnTo>
                  <a:lnTo>
                    <a:pt x="609600" y="292988"/>
                  </a:lnTo>
                  <a:lnTo>
                    <a:pt x="638169" y="319335"/>
                  </a:lnTo>
                  <a:lnTo>
                    <a:pt x="646429" y="326643"/>
                  </a:lnTo>
                  <a:lnTo>
                    <a:pt x="612266" y="355726"/>
                  </a:lnTo>
                  <a:lnTo>
                    <a:pt x="584930" y="328626"/>
                  </a:lnTo>
                  <a:lnTo>
                    <a:pt x="565403" y="303514"/>
                  </a:lnTo>
                  <a:lnTo>
                    <a:pt x="553688" y="280378"/>
                  </a:lnTo>
                  <a:lnTo>
                    <a:pt x="549782" y="259206"/>
                  </a:lnTo>
                  <a:lnTo>
                    <a:pt x="550068" y="251753"/>
                  </a:lnTo>
                  <a:lnTo>
                    <a:pt x="567308" y="210057"/>
                  </a:lnTo>
                  <a:lnTo>
                    <a:pt x="607472" y="191823"/>
                  </a:lnTo>
                  <a:lnTo>
                    <a:pt x="614806" y="191515"/>
                  </a:lnTo>
                  <a:lnTo>
                    <a:pt x="691641" y="191515"/>
                  </a:lnTo>
                  <a:lnTo>
                    <a:pt x="691641" y="146812"/>
                  </a:lnTo>
                  <a:lnTo>
                    <a:pt x="549020" y="146812"/>
                  </a:lnTo>
                  <a:lnTo>
                    <a:pt x="536448" y="146812"/>
                  </a:lnTo>
                  <a:lnTo>
                    <a:pt x="416687" y="146812"/>
                  </a:lnTo>
                  <a:lnTo>
                    <a:pt x="416687" y="194310"/>
                  </a:lnTo>
                  <a:lnTo>
                    <a:pt x="445515" y="183896"/>
                  </a:lnTo>
                  <a:lnTo>
                    <a:pt x="452247" y="183896"/>
                  </a:lnTo>
                  <a:lnTo>
                    <a:pt x="461263" y="183896"/>
                  </a:lnTo>
                  <a:lnTo>
                    <a:pt x="469391" y="185419"/>
                  </a:lnTo>
                  <a:lnTo>
                    <a:pt x="476757" y="188467"/>
                  </a:lnTo>
                  <a:lnTo>
                    <a:pt x="483997" y="191388"/>
                  </a:lnTo>
                  <a:lnTo>
                    <a:pt x="490219" y="195706"/>
                  </a:lnTo>
                  <a:lnTo>
                    <a:pt x="495300" y="201040"/>
                  </a:lnTo>
                  <a:lnTo>
                    <a:pt x="500506" y="206501"/>
                  </a:lnTo>
                  <a:lnTo>
                    <a:pt x="511175" y="246506"/>
                  </a:lnTo>
                  <a:lnTo>
                    <a:pt x="511175" y="252475"/>
                  </a:lnTo>
                  <a:lnTo>
                    <a:pt x="501268" y="284352"/>
                  </a:lnTo>
                  <a:lnTo>
                    <a:pt x="498220" y="290702"/>
                  </a:lnTo>
                  <a:lnTo>
                    <a:pt x="494664" y="296799"/>
                  </a:lnTo>
                  <a:lnTo>
                    <a:pt x="490600" y="302640"/>
                  </a:lnTo>
                  <a:lnTo>
                    <a:pt x="486537" y="308610"/>
                  </a:lnTo>
                  <a:lnTo>
                    <a:pt x="482218" y="313943"/>
                  </a:lnTo>
                  <a:lnTo>
                    <a:pt x="477774" y="318769"/>
                  </a:lnTo>
                  <a:lnTo>
                    <a:pt x="450595" y="284988"/>
                  </a:lnTo>
                  <a:lnTo>
                    <a:pt x="452881" y="282575"/>
                  </a:lnTo>
                  <a:lnTo>
                    <a:pt x="455167" y="279653"/>
                  </a:lnTo>
                  <a:lnTo>
                    <a:pt x="457453" y="276225"/>
                  </a:lnTo>
                  <a:lnTo>
                    <a:pt x="459739" y="272796"/>
                  </a:lnTo>
                  <a:lnTo>
                    <a:pt x="461899" y="269366"/>
                  </a:lnTo>
                  <a:lnTo>
                    <a:pt x="463676" y="265811"/>
                  </a:lnTo>
                  <a:lnTo>
                    <a:pt x="465454" y="262127"/>
                  </a:lnTo>
                  <a:lnTo>
                    <a:pt x="466851" y="258699"/>
                  </a:lnTo>
                  <a:lnTo>
                    <a:pt x="467994" y="255142"/>
                  </a:lnTo>
                  <a:lnTo>
                    <a:pt x="469264" y="251713"/>
                  </a:lnTo>
                  <a:lnTo>
                    <a:pt x="469773" y="248665"/>
                  </a:lnTo>
                  <a:lnTo>
                    <a:pt x="469773" y="245999"/>
                  </a:lnTo>
                  <a:lnTo>
                    <a:pt x="469773" y="241935"/>
                  </a:lnTo>
                  <a:lnTo>
                    <a:pt x="469138" y="238505"/>
                  </a:lnTo>
                  <a:lnTo>
                    <a:pt x="467740" y="235712"/>
                  </a:lnTo>
                  <a:lnTo>
                    <a:pt x="466470" y="233044"/>
                  </a:lnTo>
                  <a:lnTo>
                    <a:pt x="456438" y="225298"/>
                  </a:lnTo>
                  <a:lnTo>
                    <a:pt x="454278" y="224536"/>
                  </a:lnTo>
                  <a:lnTo>
                    <a:pt x="452247" y="224154"/>
                  </a:lnTo>
                  <a:lnTo>
                    <a:pt x="450595" y="224154"/>
                  </a:lnTo>
                  <a:lnTo>
                    <a:pt x="447293" y="224154"/>
                  </a:lnTo>
                  <a:lnTo>
                    <a:pt x="444245" y="224662"/>
                  </a:lnTo>
                  <a:lnTo>
                    <a:pt x="441451" y="225678"/>
                  </a:lnTo>
                  <a:lnTo>
                    <a:pt x="438657" y="226567"/>
                  </a:lnTo>
                  <a:lnTo>
                    <a:pt x="425195" y="236219"/>
                  </a:lnTo>
                  <a:lnTo>
                    <a:pt x="422401" y="238632"/>
                  </a:lnTo>
                  <a:lnTo>
                    <a:pt x="419607" y="241426"/>
                  </a:lnTo>
                  <a:lnTo>
                    <a:pt x="416687" y="244221"/>
                  </a:lnTo>
                  <a:lnTo>
                    <a:pt x="416687" y="334899"/>
                  </a:lnTo>
                  <a:lnTo>
                    <a:pt x="372744" y="334899"/>
                  </a:lnTo>
                  <a:lnTo>
                    <a:pt x="372744" y="273685"/>
                  </a:lnTo>
                  <a:lnTo>
                    <a:pt x="367156" y="276732"/>
                  </a:lnTo>
                  <a:lnTo>
                    <a:pt x="360806" y="279526"/>
                  </a:lnTo>
                  <a:lnTo>
                    <a:pt x="353822" y="281939"/>
                  </a:lnTo>
                  <a:lnTo>
                    <a:pt x="346710" y="284479"/>
                  </a:lnTo>
                  <a:lnTo>
                    <a:pt x="339598" y="285750"/>
                  </a:lnTo>
                  <a:lnTo>
                    <a:pt x="332486" y="285750"/>
                  </a:lnTo>
                  <a:lnTo>
                    <a:pt x="294386" y="276478"/>
                  </a:lnTo>
                  <a:lnTo>
                    <a:pt x="272161" y="247014"/>
                  </a:lnTo>
                  <a:lnTo>
                    <a:pt x="269875" y="240156"/>
                  </a:lnTo>
                  <a:lnTo>
                    <a:pt x="268858" y="233299"/>
                  </a:lnTo>
                  <a:lnTo>
                    <a:pt x="268858" y="226694"/>
                  </a:lnTo>
                  <a:lnTo>
                    <a:pt x="268858" y="218186"/>
                  </a:lnTo>
                  <a:lnTo>
                    <a:pt x="287274" y="184912"/>
                  </a:lnTo>
                  <a:lnTo>
                    <a:pt x="292988" y="179704"/>
                  </a:lnTo>
                  <a:lnTo>
                    <a:pt x="334772" y="168528"/>
                  </a:lnTo>
                  <a:lnTo>
                    <a:pt x="342773" y="168528"/>
                  </a:lnTo>
                  <a:lnTo>
                    <a:pt x="372744" y="176402"/>
                  </a:lnTo>
                  <a:lnTo>
                    <a:pt x="372744" y="146812"/>
                  </a:lnTo>
                  <a:lnTo>
                    <a:pt x="271525" y="146812"/>
                  </a:lnTo>
                  <a:lnTo>
                    <a:pt x="259079" y="146812"/>
                  </a:lnTo>
                  <a:lnTo>
                    <a:pt x="217297" y="146812"/>
                  </a:lnTo>
                  <a:lnTo>
                    <a:pt x="217297" y="334899"/>
                  </a:lnTo>
                  <a:lnTo>
                    <a:pt x="173227" y="334899"/>
                  </a:lnTo>
                  <a:lnTo>
                    <a:pt x="173227" y="247141"/>
                  </a:lnTo>
                  <a:lnTo>
                    <a:pt x="103250" y="247141"/>
                  </a:lnTo>
                  <a:lnTo>
                    <a:pt x="86740" y="264032"/>
                  </a:lnTo>
                  <a:lnTo>
                    <a:pt x="140715" y="327787"/>
                  </a:lnTo>
                  <a:lnTo>
                    <a:pt x="107061" y="356107"/>
                  </a:lnTo>
                  <a:lnTo>
                    <a:pt x="3175" y="233552"/>
                  </a:lnTo>
                  <a:lnTo>
                    <a:pt x="36956" y="205104"/>
                  </a:lnTo>
                  <a:lnTo>
                    <a:pt x="57785" y="230250"/>
                  </a:lnTo>
                  <a:lnTo>
                    <a:pt x="63619" y="226937"/>
                  </a:lnTo>
                  <a:lnTo>
                    <a:pt x="67786" y="218693"/>
                  </a:lnTo>
                  <a:lnTo>
                    <a:pt x="70286" y="205497"/>
                  </a:lnTo>
                  <a:lnTo>
                    <a:pt x="71119" y="187325"/>
                  </a:lnTo>
                  <a:lnTo>
                    <a:pt x="71119" y="146812"/>
                  </a:lnTo>
                  <a:lnTo>
                    <a:pt x="0" y="146812"/>
                  </a:lnTo>
                  <a:lnTo>
                    <a:pt x="0" y="106044"/>
                  </a:lnTo>
                  <a:lnTo>
                    <a:pt x="259079" y="106044"/>
                  </a:lnTo>
                  <a:lnTo>
                    <a:pt x="271525" y="106044"/>
                  </a:lnTo>
                  <a:lnTo>
                    <a:pt x="373888" y="106044"/>
                  </a:lnTo>
                  <a:lnTo>
                    <a:pt x="303529" y="45085"/>
                  </a:lnTo>
                  <a:lnTo>
                    <a:pt x="331850" y="16763"/>
                  </a:lnTo>
                  <a:close/>
                </a:path>
                <a:path w="1239520" h="356234">
                  <a:moveTo>
                    <a:pt x="204469" y="0"/>
                  </a:moveTo>
                  <a:lnTo>
                    <a:pt x="234187" y="29590"/>
                  </a:lnTo>
                  <a:lnTo>
                    <a:pt x="204469" y="59309"/>
                  </a:lnTo>
                  <a:lnTo>
                    <a:pt x="174625" y="29590"/>
                  </a:lnTo>
                  <a:lnTo>
                    <a:pt x="204469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7591" y="642492"/>
              <a:ext cx="289941" cy="2288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3388" y="752728"/>
              <a:ext cx="73787" cy="79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8519" y="752728"/>
              <a:ext cx="74422" cy="793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17591" y="642492"/>
              <a:ext cx="290195" cy="229235"/>
            </a:xfrm>
            <a:custGeom>
              <a:avLst/>
              <a:gdLst/>
              <a:ahLst/>
              <a:cxnLst/>
              <a:rect l="l" t="t" r="r" b="b"/>
              <a:pathLst>
                <a:path w="290195" h="229234">
                  <a:moveTo>
                    <a:pt x="0" y="0"/>
                  </a:moveTo>
                  <a:lnTo>
                    <a:pt x="289941" y="0"/>
                  </a:lnTo>
                  <a:lnTo>
                    <a:pt x="289941" y="40767"/>
                  </a:lnTo>
                  <a:lnTo>
                    <a:pt x="208661" y="40767"/>
                  </a:lnTo>
                  <a:lnTo>
                    <a:pt x="208661" y="72898"/>
                  </a:lnTo>
                  <a:lnTo>
                    <a:pt x="215392" y="74168"/>
                  </a:lnTo>
                  <a:lnTo>
                    <a:pt x="221742" y="76962"/>
                  </a:lnTo>
                  <a:lnTo>
                    <a:pt x="228092" y="81534"/>
                  </a:lnTo>
                  <a:lnTo>
                    <a:pt x="234315" y="85979"/>
                  </a:lnTo>
                  <a:lnTo>
                    <a:pt x="239775" y="91567"/>
                  </a:lnTo>
                  <a:lnTo>
                    <a:pt x="244475" y="98171"/>
                  </a:lnTo>
                  <a:lnTo>
                    <a:pt x="249174" y="104775"/>
                  </a:lnTo>
                  <a:lnTo>
                    <a:pt x="252857" y="112141"/>
                  </a:lnTo>
                  <a:lnTo>
                    <a:pt x="255650" y="120269"/>
                  </a:lnTo>
                  <a:lnTo>
                    <a:pt x="258572" y="128397"/>
                  </a:lnTo>
                  <a:lnTo>
                    <a:pt x="259969" y="136779"/>
                  </a:lnTo>
                  <a:lnTo>
                    <a:pt x="259969" y="145287"/>
                  </a:lnTo>
                  <a:lnTo>
                    <a:pt x="251088" y="186628"/>
                  </a:lnTo>
                  <a:lnTo>
                    <a:pt x="219870" y="219525"/>
                  </a:lnTo>
                  <a:lnTo>
                    <a:pt x="179832" y="228854"/>
                  </a:lnTo>
                  <a:lnTo>
                    <a:pt x="165280" y="227683"/>
                  </a:lnTo>
                  <a:lnTo>
                    <a:pt x="151907" y="224155"/>
                  </a:lnTo>
                  <a:lnTo>
                    <a:pt x="139701" y="218245"/>
                  </a:lnTo>
                  <a:lnTo>
                    <a:pt x="128650" y="209931"/>
                  </a:lnTo>
                  <a:lnTo>
                    <a:pt x="124968" y="213868"/>
                  </a:lnTo>
                  <a:lnTo>
                    <a:pt x="108585" y="225171"/>
                  </a:lnTo>
                  <a:lnTo>
                    <a:pt x="105029" y="226568"/>
                  </a:lnTo>
                  <a:lnTo>
                    <a:pt x="100965" y="227584"/>
                  </a:lnTo>
                  <a:lnTo>
                    <a:pt x="96647" y="228092"/>
                  </a:lnTo>
                  <a:lnTo>
                    <a:pt x="92202" y="228600"/>
                  </a:lnTo>
                  <a:lnTo>
                    <a:pt x="86868" y="228854"/>
                  </a:lnTo>
                  <a:lnTo>
                    <a:pt x="80645" y="228854"/>
                  </a:lnTo>
                  <a:lnTo>
                    <a:pt x="39020" y="216757"/>
                  </a:lnTo>
                  <a:lnTo>
                    <a:pt x="15367" y="182753"/>
                  </a:lnTo>
                  <a:lnTo>
                    <a:pt x="10668" y="149987"/>
                  </a:lnTo>
                  <a:lnTo>
                    <a:pt x="11027" y="142101"/>
                  </a:lnTo>
                  <a:lnTo>
                    <a:pt x="27886" y="100077"/>
                  </a:lnTo>
                  <a:lnTo>
                    <a:pt x="64265" y="74475"/>
                  </a:lnTo>
                  <a:lnTo>
                    <a:pt x="87375" y="70993"/>
                  </a:lnTo>
                  <a:lnTo>
                    <a:pt x="102858" y="72090"/>
                  </a:lnTo>
                  <a:lnTo>
                    <a:pt x="116935" y="75390"/>
                  </a:lnTo>
                  <a:lnTo>
                    <a:pt x="129631" y="80904"/>
                  </a:lnTo>
                  <a:lnTo>
                    <a:pt x="140970" y="88646"/>
                  </a:lnTo>
                  <a:lnTo>
                    <a:pt x="144653" y="85217"/>
                  </a:lnTo>
                  <a:lnTo>
                    <a:pt x="164592" y="74930"/>
                  </a:lnTo>
                  <a:lnTo>
                    <a:pt x="164592" y="40767"/>
                  </a:lnTo>
                  <a:lnTo>
                    <a:pt x="0" y="4076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70976" y="2536253"/>
            <a:ext cx="3225800" cy="2073910"/>
            <a:chOff x="546976" y="2536253"/>
            <a:chExt cx="3225800" cy="20739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551" y="2564892"/>
              <a:ext cx="3168395" cy="20113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1263" y="2550541"/>
              <a:ext cx="3197225" cy="2045335"/>
            </a:xfrm>
            <a:custGeom>
              <a:avLst/>
              <a:gdLst/>
              <a:ahLst/>
              <a:cxnLst/>
              <a:rect l="l" t="t" r="r" b="b"/>
              <a:pathLst>
                <a:path w="3197225" h="2045335">
                  <a:moveTo>
                    <a:pt x="0" y="2044826"/>
                  </a:moveTo>
                  <a:lnTo>
                    <a:pt x="3196970" y="2044826"/>
                  </a:lnTo>
                  <a:lnTo>
                    <a:pt x="3196970" y="0"/>
                  </a:lnTo>
                  <a:lnTo>
                    <a:pt x="0" y="0"/>
                  </a:lnTo>
                  <a:lnTo>
                    <a:pt x="0" y="2044826"/>
                  </a:lnTo>
                  <a:close/>
                </a:path>
              </a:pathLst>
            </a:custGeom>
            <a:ln w="28575">
              <a:solidFill>
                <a:srgbClr val="A400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50055"/>
              </p:ext>
            </p:extLst>
          </p:nvPr>
        </p:nvGraphicFramePr>
        <p:xfrm>
          <a:off x="5430266" y="2558542"/>
          <a:ext cx="6456934" cy="2014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नोंदणी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50" b="1" spc="-15" baseline="505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म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ु</a:t>
                      </a:r>
                      <a:r>
                        <a:rPr sz="1650" b="1" spc="-15" baseline="505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द्रांक</a:t>
                      </a:r>
                      <a:endParaRPr sz="1650" baseline="5050">
                        <a:latin typeface="Nirmala UI"/>
                        <a:cs typeface="Nirmala U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18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अभभलेख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व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Nirmala UI"/>
                          <a:cs typeface="Nirmala UI"/>
                        </a:rPr>
                        <a:t>भरणर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90" dirty="0">
                          <a:latin typeface="Nirmala UI"/>
                          <a:cs typeface="Nirmala UI"/>
                        </a:rPr>
                        <a:t>पीडीई</a:t>
                      </a:r>
                      <a:r>
                        <a:rPr sz="1100" b="1" spc="-4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b="1" spc="-10" dirty="0">
                          <a:latin typeface="Nirmala UI"/>
                          <a:cs typeface="Nirmala UI"/>
                        </a:rPr>
                        <a:t>रजि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20" dirty="0">
                          <a:latin typeface="Nirmala UI"/>
                          <a:cs typeface="Nirmala UI"/>
                        </a:rPr>
                        <a:t>एसआर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25" dirty="0">
                          <a:latin typeface="Nirmala UI"/>
                          <a:cs typeface="Nirmala UI"/>
                        </a:rPr>
                        <a:t>शोध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8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6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-145" dirty="0">
                          <a:latin typeface="Nirmala UI"/>
                          <a:cs typeface="Nirmala UI"/>
                        </a:rPr>
                        <a:t>स्टेप</a:t>
                      </a:r>
                      <a:r>
                        <a:rPr sz="1100" b="1" spc="-5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-25" dirty="0">
                          <a:latin typeface="Nirmala UI"/>
                          <a:cs typeface="Nirmala UI"/>
                        </a:rPr>
                        <a:t>इन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50" b="1" spc="-75" baseline="505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650" b="1" spc="-75" baseline="50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lang="mr-IN" sz="1650" b="1" spc="-15" baseline="5050" dirty="0">
                          <a:latin typeface="Nirmala UI"/>
                          <a:cs typeface="Nirmala UI"/>
                        </a:rPr>
                        <a:t>मुल्याकन</a:t>
                      </a:r>
                      <a:endParaRPr sz="1650" baseline="5050" dirty="0">
                        <a:latin typeface="Nirmala UI"/>
                        <a:cs typeface="Nirmala U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20" dirty="0">
                          <a:latin typeface="Nirmala UI"/>
                          <a:cs typeface="Nirmala UI"/>
                        </a:rPr>
                        <a:t>पेमेन्ट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8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55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b="1" spc="-10" dirty="0">
                          <a:latin typeface="Nirmala UI"/>
                          <a:cs typeface="Nirmala UI"/>
                        </a:rPr>
                        <a:t>रजिस्रेशन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50" b="1" spc="-262" baseline="5050" dirty="0" err="1">
                          <a:latin typeface="Nirmala UI"/>
                          <a:cs typeface="Nirmala UI"/>
                        </a:rPr>
                        <a:t>म</a:t>
                      </a:r>
                      <a:r>
                        <a:rPr sz="1100" b="1" spc="-175" dirty="0" err="1">
                          <a:latin typeface="Nirmala UI"/>
                          <a:cs typeface="Nirmala UI"/>
                        </a:rPr>
                        <a:t>ु</a:t>
                      </a:r>
                      <a:r>
                        <a:rPr sz="1650" b="1" spc="-262" baseline="5050" dirty="0" err="1">
                          <a:latin typeface="Nirmala UI"/>
                          <a:cs typeface="Nirmala UI"/>
                        </a:rPr>
                        <a:t>द्रांक</a:t>
                      </a:r>
                      <a:r>
                        <a:rPr sz="1650" b="1" spc="-82" baseline="505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650" b="1" spc="-254" baseline="5050" dirty="0" err="1">
                          <a:latin typeface="Nirmala UI"/>
                          <a:cs typeface="Nirmala UI"/>
                        </a:rPr>
                        <a:t>श</a:t>
                      </a:r>
                      <a:r>
                        <a:rPr sz="1100" b="1" spc="-170" dirty="0" err="1">
                          <a:latin typeface="Nirmala UI"/>
                          <a:cs typeface="Nirmala UI"/>
                        </a:rPr>
                        <a:t>ु</a:t>
                      </a:r>
                      <a:r>
                        <a:rPr sz="1650" b="1" spc="-254" baseline="5050" dirty="0" err="1">
                          <a:latin typeface="Nirmala UI"/>
                          <a:cs typeface="Nirmala UI"/>
                        </a:rPr>
                        <a:t>ल्क</a:t>
                      </a:r>
                      <a:r>
                        <a:rPr sz="1650" b="1" spc="-60" baseline="505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650" b="1" spc="-15" baseline="5050" dirty="0" err="1">
                          <a:latin typeface="Nirmala UI"/>
                          <a:cs typeface="Nirmala UI"/>
                        </a:rPr>
                        <a:t>पररगणक</a:t>
                      </a:r>
                      <a:endParaRPr sz="1650" baseline="5050" dirty="0">
                        <a:latin typeface="Nirmala UI"/>
                        <a:cs typeface="Nirmala U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225425" indent="-248920">
                        <a:lnSpc>
                          <a:spcPct val="106400"/>
                        </a:lnSpc>
                        <a:spcBef>
                          <a:spcPts val="165"/>
                        </a:spcBef>
                      </a:pPr>
                      <a:r>
                        <a:rPr sz="1100" b="1" spc="-110" dirty="0" err="1">
                          <a:latin typeface="Nirmala UI"/>
                          <a:cs typeface="Nirmala UI"/>
                        </a:rPr>
                        <a:t>दस्त</a:t>
                      </a:r>
                      <a:r>
                        <a:rPr lang="en-IN" sz="1100" b="1" spc="-25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lang="mr-IN" sz="1100" b="1" spc="-25" dirty="0">
                          <a:latin typeface="Nirmala UI"/>
                          <a:cs typeface="Nirmala UI"/>
                        </a:rPr>
                        <a:t>हातळणी</a:t>
                      </a:r>
                      <a:r>
                        <a:rPr lang="en-IN" sz="1100" b="1" spc="-25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650" b="1" spc="-37" baseline="5050" dirty="0" err="1">
                          <a:latin typeface="Nirmala UI"/>
                          <a:cs typeface="Nirmala UI"/>
                        </a:rPr>
                        <a:t>श</a:t>
                      </a:r>
                      <a:r>
                        <a:rPr sz="1100" b="1" spc="-25" dirty="0" err="1">
                          <a:latin typeface="Nirmala UI"/>
                          <a:cs typeface="Nirmala UI"/>
                        </a:rPr>
                        <a:t>ु</a:t>
                      </a:r>
                      <a:r>
                        <a:rPr sz="1650" b="1" spc="-37" baseline="5050" dirty="0" err="1">
                          <a:latin typeface="Nirmala UI"/>
                          <a:cs typeface="Nirmala UI"/>
                        </a:rPr>
                        <a:t>ल्क</a:t>
                      </a:r>
                      <a:endParaRPr sz="1650" baseline="5050" dirty="0">
                        <a:latin typeface="Nirmala UI"/>
                        <a:cs typeface="Nirmala U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280" dirty="0">
                          <a:latin typeface="Nirmala UI"/>
                          <a:cs typeface="Nirmala UI"/>
                        </a:rPr>
                        <a:t>फरर्भलगां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mr-IN" sz="1100" b="1" spc="-105" dirty="0">
                          <a:latin typeface="Nirmala UI"/>
                          <a:cs typeface="Nirmala UI"/>
                        </a:rPr>
                        <a:t>अभिनिर्नय</a:t>
                      </a:r>
                      <a:endParaRPr sz="1100" dirty="0">
                        <a:latin typeface="Nirmala UI"/>
                        <a:cs typeface="Nirmala U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60" dirty="0">
                          <a:latin typeface="Nirmala UI"/>
                          <a:cs typeface="Nirmala UI"/>
                        </a:rPr>
                        <a:t>कलम</a:t>
                      </a:r>
                      <a:r>
                        <a:rPr sz="1100" b="1" spc="-7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latin typeface="Nirmala UI"/>
                          <a:cs typeface="Nirmala UI"/>
                        </a:rPr>
                        <a:t>ड</a:t>
                      </a:r>
                      <a:endParaRPr sz="110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lang="mr-IN" sz="1100" b="1" spc="-225" dirty="0">
                          <a:latin typeface="Nirmala UI"/>
                          <a:cs typeface="Nirmala UI"/>
                        </a:rPr>
                        <a:t>लीव्ह</a:t>
                      </a:r>
                      <a:r>
                        <a:rPr lang="en-IN" sz="1100" b="1" spc="-225" dirty="0">
                          <a:latin typeface="Nirmala UI"/>
                          <a:cs typeface="Nirmala UI"/>
                        </a:rPr>
                        <a:t>    </a:t>
                      </a:r>
                      <a:r>
                        <a:rPr sz="1100" b="1" spc="-130" dirty="0">
                          <a:latin typeface="Nirmala UI"/>
                          <a:cs typeface="Nirmala UI"/>
                        </a:rPr>
                        <a:t>ॲड</a:t>
                      </a:r>
                      <a:r>
                        <a:rPr sz="1100" b="1" spc="-45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lang="mr-IN" sz="1100" b="1" spc="-10" dirty="0">
                          <a:latin typeface="Nirmala UI"/>
                          <a:cs typeface="Nirmala UI"/>
                        </a:rPr>
                        <a:t>लयसन</a:t>
                      </a:r>
                      <a:endParaRPr sz="1100" dirty="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262" baseline="5050" dirty="0" err="1">
                          <a:latin typeface="DVOT-Yogesh" panose="00000400000000000000" pitchFamily="2" charset="0"/>
                          <a:cs typeface="DVOT-Yogesh" panose="00000400000000000000" pitchFamily="2" charset="0"/>
                        </a:rPr>
                        <a:t>मद्रांक</a:t>
                      </a:r>
                      <a:r>
                        <a:rPr sz="1650" b="1" spc="-82" baseline="505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lang="en-IN" sz="1650" b="1" spc="-254" baseline="505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lang="mr-IN" sz="1650" b="1" spc="-254" baseline="5050" dirty="0">
                          <a:latin typeface="Nirmala UI"/>
                          <a:cs typeface="Nirmala UI"/>
                        </a:rPr>
                        <a:t>शु</a:t>
                      </a:r>
                      <a:r>
                        <a:rPr sz="1650" b="1" spc="-254" baseline="5050" dirty="0" err="1">
                          <a:latin typeface="Nirmala UI"/>
                          <a:cs typeface="Nirmala UI"/>
                        </a:rPr>
                        <a:t>ल्क</a:t>
                      </a:r>
                      <a:r>
                        <a:rPr lang="en-IN" sz="1650" b="1" spc="-254" baseline="5050" dirty="0">
                          <a:latin typeface="Nirmala UI"/>
                          <a:cs typeface="Nirmala UI"/>
                        </a:rPr>
                        <a:t>     </a:t>
                      </a:r>
                      <a:r>
                        <a:rPr lang="mr-IN" sz="1650" b="1" spc="-254" baseline="5050" dirty="0">
                          <a:latin typeface="Nirmala UI"/>
                          <a:cs typeface="Nirmala UI"/>
                        </a:rPr>
                        <a:t>परतावा</a:t>
                      </a:r>
                      <a:endParaRPr sz="1650" baseline="5050" dirty="0">
                        <a:latin typeface="Nirmala UI"/>
                        <a:cs typeface="Nirmala U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0" dirty="0">
                          <a:latin typeface="Nirmala UI"/>
                          <a:cs typeface="Nirmala UI"/>
                        </a:rPr>
                        <a:t>ई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mr-IN" sz="1100" b="1" spc="-515" dirty="0">
                          <a:latin typeface="Nirmala UI"/>
                          <a:cs typeface="Nirmala UI"/>
                        </a:rPr>
                        <a:t>फ्रँकिंग</a:t>
                      </a:r>
                      <a:endParaRPr sz="1100" dirty="0">
                        <a:latin typeface="Nirmala UI"/>
                        <a:cs typeface="Nirmala U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mr-IN" sz="1100" b="1" spc="-175" dirty="0">
                          <a:latin typeface="Nirmala UI"/>
                          <a:cs typeface="Nirmala UI"/>
                        </a:rPr>
                        <a:t>विवाह</a:t>
                      </a:r>
                      <a:r>
                        <a:rPr sz="1100" b="1" spc="-35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-10" dirty="0">
                          <a:latin typeface="Nirmala UI"/>
                          <a:cs typeface="Nirmala UI"/>
                        </a:rPr>
                        <a:t>नोंदणी</a:t>
                      </a:r>
                      <a:endParaRPr sz="1100" dirty="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dirty="0">
                          <a:latin typeface="Nirmala UI"/>
                          <a:cs typeface="Nirmala UI"/>
                        </a:rPr>
                        <a:t>अभर्</a:t>
                      </a:r>
                      <a:r>
                        <a:rPr sz="1100" b="1" spc="-60" dirty="0">
                          <a:latin typeface="Nirmala UI"/>
                          <a:cs typeface="Nirmala UI"/>
                        </a:rPr>
                        <a:t> </a:t>
                      </a:r>
                      <a:r>
                        <a:rPr sz="1100" b="1" spc="50" dirty="0">
                          <a:latin typeface="Nirmala UI"/>
                          <a:cs typeface="Nirmala UI"/>
                        </a:rPr>
                        <a:t>र्ोिनर</a:t>
                      </a:r>
                      <a:endParaRPr sz="1100" dirty="0">
                        <a:latin typeface="Nirmala UI"/>
                        <a:cs typeface="Nirmala U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099551" y="1594586"/>
            <a:ext cx="2988310" cy="490006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524"/>
              </a:spcAft>
            </a:pPr>
            <a:r>
              <a:rPr lang="mr-IN" sz="1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r>
              <a:rPr lang="mr-IN" sz="1200" b="1" spc="-175" dirty="0">
                <a:solidFill>
                  <a:schemeClr val="tx1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संकेतस्थळ</a:t>
            </a:r>
            <a:endParaRPr lang="en-IN" sz="1200" b="1" dirty="0">
              <a:solidFill>
                <a:schemeClr val="tx1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spcBef>
                <a:spcPts val="50"/>
              </a:spcBef>
            </a:pPr>
            <a:r>
              <a:rPr sz="1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www.igrmaharashtra.gov.in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15125" y="1540763"/>
            <a:ext cx="5073650" cy="599440"/>
            <a:chOff x="3691125" y="1540763"/>
            <a:chExt cx="5073650" cy="59944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1125" y="1540763"/>
              <a:ext cx="5073401" cy="566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1335" y="1545335"/>
              <a:ext cx="4860036" cy="59436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267072" y="1573250"/>
            <a:ext cx="4968875" cy="215444"/>
          </a:xfrm>
          <a:prstGeom prst="rect">
            <a:avLst/>
          </a:prstGeom>
          <a:solidFill>
            <a:srgbClr val="8063A1"/>
          </a:solidFill>
          <a:ln w="38100">
            <a:solidFill>
              <a:srgbClr val="FFFF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35" algn="ctr">
              <a:spcBef>
                <a:spcPts val="240"/>
              </a:spcBef>
            </a:pPr>
            <a:r>
              <a:rPr lang="mr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नागरीका </a:t>
            </a:r>
            <a:r>
              <a:rPr lang="en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 </a:t>
            </a:r>
            <a:r>
              <a:rPr lang="mr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करित </a:t>
            </a:r>
            <a:r>
              <a:rPr lang="en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सोयीचे</a:t>
            </a:r>
            <a:r>
              <a:rPr lang="en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संकेतस्थळ </a:t>
            </a:r>
            <a:r>
              <a:rPr lang="en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200" b="1" spc="-175" dirty="0">
                <a:solidFill>
                  <a:srgbClr val="FFFFFF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खलील प्रमणे आहेत</a:t>
            </a:r>
            <a:endParaRPr sz="12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16266" y="2134997"/>
            <a:ext cx="241935" cy="313690"/>
            <a:chOff x="6192265" y="2134997"/>
            <a:chExt cx="241935" cy="313690"/>
          </a:xfrm>
        </p:grpSpPr>
        <p:sp>
          <p:nvSpPr>
            <p:cNvPr id="23" name="object 23"/>
            <p:cNvSpPr/>
            <p:nvPr/>
          </p:nvSpPr>
          <p:spPr>
            <a:xfrm>
              <a:off x="6204965" y="2147697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5" h="288289">
                  <a:moveTo>
                    <a:pt x="162051" y="0"/>
                  </a:moveTo>
                  <a:lnTo>
                    <a:pt x="53975" y="0"/>
                  </a:lnTo>
                  <a:lnTo>
                    <a:pt x="53975" y="179958"/>
                  </a:lnTo>
                  <a:lnTo>
                    <a:pt x="0" y="179958"/>
                  </a:lnTo>
                  <a:lnTo>
                    <a:pt x="107950" y="288036"/>
                  </a:lnTo>
                  <a:lnTo>
                    <a:pt x="216026" y="179958"/>
                  </a:lnTo>
                  <a:lnTo>
                    <a:pt x="162051" y="179958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04965" y="2147697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5" h="288289">
                  <a:moveTo>
                    <a:pt x="0" y="179958"/>
                  </a:moveTo>
                  <a:lnTo>
                    <a:pt x="53975" y="179958"/>
                  </a:lnTo>
                  <a:lnTo>
                    <a:pt x="53975" y="0"/>
                  </a:lnTo>
                  <a:lnTo>
                    <a:pt x="162051" y="0"/>
                  </a:lnTo>
                  <a:lnTo>
                    <a:pt x="162051" y="179958"/>
                  </a:lnTo>
                  <a:lnTo>
                    <a:pt x="216026" y="179958"/>
                  </a:lnTo>
                  <a:lnTo>
                    <a:pt x="107950" y="288036"/>
                  </a:lnTo>
                  <a:lnTo>
                    <a:pt x="0" y="17995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099552" y="4941126"/>
            <a:ext cx="8136255" cy="520655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1440">
              <a:spcBef>
                <a:spcPts val="220"/>
              </a:spcBef>
            </a:pP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या </a:t>
            </a:r>
            <a:r>
              <a:rPr sz="1600" spc="-105" dirty="0">
                <a:solidFill>
                  <a:srgbClr val="FFFFFF"/>
                </a:solidFill>
                <a:latin typeface="Nirmala UI"/>
                <a:cs typeface="Nirmala UI"/>
              </a:rPr>
              <a:t>कायाालयाकड</a:t>
            </a:r>
            <a:r>
              <a:rPr sz="2400" spc="-157" baseline="-5208" dirty="0">
                <a:solidFill>
                  <a:srgbClr val="FFFFFF"/>
                </a:solidFill>
                <a:latin typeface="Nirmala UI"/>
                <a:cs typeface="Nirmala UI"/>
              </a:rPr>
              <a:t>ू</a:t>
            </a:r>
            <a:r>
              <a:rPr sz="2400" spc="-337" baseline="-5208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Nirmala UI"/>
                <a:cs typeface="Nirmala UI"/>
              </a:rPr>
              <a:t>न</a:t>
            </a:r>
            <a:r>
              <a:rPr sz="1600" spc="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Nirmala UI"/>
                <a:cs typeface="Nirmala UI"/>
              </a:rPr>
              <a:t>देण्यात</a:t>
            </a:r>
            <a:r>
              <a:rPr sz="1600" spc="10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येणा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या</a:t>
            </a:r>
            <a:r>
              <a:rPr sz="1600" spc="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Nirmala UI"/>
                <a:cs typeface="Nirmala UI"/>
              </a:rPr>
              <a:t>सेवाांमध्ये</a:t>
            </a:r>
            <a:r>
              <a:rPr sz="1600" spc="4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ऑनलाईन</a:t>
            </a:r>
            <a:r>
              <a:rPr sz="1600" spc="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पध्दतीने</a:t>
            </a:r>
            <a:r>
              <a:rPr sz="1600" spc="1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Nirmala UI"/>
                <a:cs typeface="Nirmala UI"/>
              </a:rPr>
              <a:t>अभिननणाय</a:t>
            </a:r>
            <a:r>
              <a:rPr sz="1600" spc="1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190" dirty="0">
                <a:solidFill>
                  <a:srgbClr val="FFFFFF"/>
                </a:solidFill>
                <a:latin typeface="Nirmala UI"/>
                <a:cs typeface="Nirmala UI"/>
              </a:rPr>
              <a:t>प्रकरण</a:t>
            </a:r>
            <a:r>
              <a:rPr sz="1600" spc="1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व</a:t>
            </a:r>
            <a:r>
              <a:rPr sz="1600" spc="434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परतावा</a:t>
            </a:r>
            <a:r>
              <a:rPr sz="1600" spc="10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Nirmala UI"/>
                <a:cs typeface="Nirmala UI"/>
              </a:rPr>
              <a:t>प्रकरण</a:t>
            </a:r>
            <a:endParaRPr sz="1600">
              <a:latin typeface="Nirmala UI"/>
              <a:cs typeface="Nirmala UI"/>
            </a:endParaRPr>
          </a:p>
          <a:p>
            <a:pPr marL="91440">
              <a:spcBef>
                <a:spcPts val="25"/>
              </a:spcBef>
            </a:pPr>
            <a:r>
              <a:rPr sz="1600" spc="-20" dirty="0">
                <a:solidFill>
                  <a:srgbClr val="FFFFFF"/>
                </a:solidFill>
                <a:latin typeface="Nirmala UI"/>
                <a:cs typeface="Nirmala UI"/>
              </a:rPr>
              <a:t>दाखल </a:t>
            </a:r>
            <a:r>
              <a:rPr sz="1600" spc="-75" dirty="0">
                <a:solidFill>
                  <a:srgbClr val="FFFFFF"/>
                </a:solidFill>
                <a:latin typeface="Nirmala UI"/>
                <a:cs typeface="Nirmala UI"/>
              </a:rPr>
              <a:t>करण्याची</a:t>
            </a:r>
            <a:r>
              <a:rPr sz="1600" spc="-2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Nirmala UI"/>
                <a:cs typeface="Nirmala UI"/>
              </a:rPr>
              <a:t>स</a:t>
            </a:r>
            <a:r>
              <a:rPr sz="2400" spc="-97" baseline="-3472" dirty="0">
                <a:solidFill>
                  <a:srgbClr val="FFFFFF"/>
                </a:solidFill>
                <a:latin typeface="Nirmala UI"/>
                <a:cs typeface="Nirmala UI"/>
              </a:rPr>
              <a:t>ु</a:t>
            </a:r>
            <a:r>
              <a:rPr sz="1600" spc="-65" dirty="0">
                <a:solidFill>
                  <a:srgbClr val="FFFFFF"/>
                </a:solidFill>
                <a:latin typeface="Nirmala UI"/>
                <a:cs typeface="Nirmala UI"/>
              </a:rPr>
              <a:t>ववधा</a:t>
            </a:r>
            <a:r>
              <a:rPr sz="1600" spc="-40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Nirmala UI"/>
                <a:cs typeface="Nirmala UI"/>
              </a:rPr>
              <a:t>नागरीकाांकरीता</a:t>
            </a:r>
            <a:r>
              <a:rPr sz="1600" spc="-5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Nirmala UI"/>
                <a:cs typeface="Nirmala UI"/>
              </a:rPr>
              <a:t>उपलब्ध</a:t>
            </a:r>
            <a:r>
              <a:rPr sz="1600" spc="-170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्करुन</a:t>
            </a:r>
            <a:r>
              <a:rPr sz="1600" spc="-30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Nirmala UI"/>
                <a:cs typeface="Nirmala UI"/>
              </a:rPr>
              <a:t>देण्यात</a:t>
            </a:r>
            <a:r>
              <a:rPr sz="1600" spc="-20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dirty="0">
                <a:solidFill>
                  <a:srgbClr val="FFFFFF"/>
                </a:solidFill>
                <a:latin typeface="Nirmala UI"/>
                <a:cs typeface="Nirmala UI"/>
              </a:rPr>
              <a:t>आली</a:t>
            </a:r>
            <a:r>
              <a:rPr sz="1600" spc="-30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Nirmala UI"/>
                <a:cs typeface="Nirmala UI"/>
              </a:rPr>
              <a:t>आहे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55036" y="2166239"/>
            <a:ext cx="241935" cy="313690"/>
            <a:chOff x="1931035" y="2166239"/>
            <a:chExt cx="241935" cy="313690"/>
          </a:xfrm>
        </p:grpSpPr>
        <p:sp>
          <p:nvSpPr>
            <p:cNvPr id="27" name="object 27"/>
            <p:cNvSpPr/>
            <p:nvPr/>
          </p:nvSpPr>
          <p:spPr>
            <a:xfrm>
              <a:off x="1943735" y="2178939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5" h="288289">
                  <a:moveTo>
                    <a:pt x="162051" y="0"/>
                  </a:moveTo>
                  <a:lnTo>
                    <a:pt x="53975" y="0"/>
                  </a:lnTo>
                  <a:lnTo>
                    <a:pt x="53975" y="179959"/>
                  </a:lnTo>
                  <a:lnTo>
                    <a:pt x="0" y="179959"/>
                  </a:lnTo>
                  <a:lnTo>
                    <a:pt x="107950" y="288036"/>
                  </a:lnTo>
                  <a:lnTo>
                    <a:pt x="216026" y="179959"/>
                  </a:lnTo>
                  <a:lnTo>
                    <a:pt x="162051" y="179959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43735" y="2178939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5" h="288289">
                  <a:moveTo>
                    <a:pt x="0" y="179959"/>
                  </a:moveTo>
                  <a:lnTo>
                    <a:pt x="53975" y="179959"/>
                  </a:lnTo>
                  <a:lnTo>
                    <a:pt x="53975" y="0"/>
                  </a:lnTo>
                  <a:lnTo>
                    <a:pt x="162051" y="0"/>
                  </a:lnTo>
                  <a:lnTo>
                    <a:pt x="162051" y="179959"/>
                  </a:lnTo>
                  <a:lnTo>
                    <a:pt x="216026" y="179959"/>
                  </a:lnTo>
                  <a:lnTo>
                    <a:pt x="107950" y="288036"/>
                  </a:lnTo>
                  <a:lnTo>
                    <a:pt x="0" y="1799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145" y="620014"/>
            <a:ext cx="855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Before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4384" y="487171"/>
            <a:ext cx="1090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>
                <a:solidFill>
                  <a:srgbClr val="252525"/>
                </a:solidFill>
                <a:latin typeface="Verdana"/>
                <a:cs typeface="Verdana"/>
              </a:rPr>
              <a:t>After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43400" y="236118"/>
            <a:ext cx="3352800" cy="444352"/>
          </a:xfrm>
          <a:prstGeom prst="rect">
            <a:avLst/>
          </a:prstGeom>
          <a:solidFill>
            <a:srgbClr val="B3CFC2"/>
          </a:solidFill>
          <a:ln w="9525">
            <a:solidFill>
              <a:srgbClr val="64A389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05"/>
              </a:spcBef>
            </a:pPr>
            <a:r>
              <a:rPr lang="mr-IN" sz="2800" b="1" spc="-470" dirty="0">
                <a:solidFill>
                  <a:srgbClr val="0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अभिलेख </a:t>
            </a:r>
            <a:r>
              <a:rPr lang="en-IN" sz="2800" b="1" spc="-470" dirty="0">
                <a:solidFill>
                  <a:srgbClr val="0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 </a:t>
            </a:r>
            <a:r>
              <a:rPr lang="mr-IN" sz="2800" b="1" spc="-470" dirty="0">
                <a:solidFill>
                  <a:srgbClr val="0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वर्गीकरण</a:t>
            </a:r>
            <a:endParaRPr sz="2800" dirty="0"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3D9975-7F9B-9D22-6CE9-DA6AAD190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8" y="1011173"/>
            <a:ext cx="5043182" cy="548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459DC-6DC8-5903-4543-A5FAAA412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73" y="1061211"/>
            <a:ext cx="4810480" cy="5486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B545A-D2D1-5AFB-E240-44F8D64D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BF9DD2F-85D1-4042-C19C-19ABF7AB865E}"/>
              </a:ext>
            </a:extLst>
          </p:cNvPr>
          <p:cNvGrpSpPr/>
          <p:nvPr/>
        </p:nvGrpSpPr>
        <p:grpSpPr>
          <a:xfrm>
            <a:off x="304800" y="-761"/>
            <a:ext cx="11887200" cy="6859270"/>
            <a:chOff x="0" y="-761"/>
            <a:chExt cx="12192000" cy="68592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CC4C498-2CD1-C4D5-3063-D5519F2968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1CA7E36-4662-09F2-ECC4-4B0F5DC154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761"/>
              <a:ext cx="2851530" cy="6858761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3337EBB-6CD1-1680-635D-B7CDBC6B7DD7}"/>
                </a:ext>
              </a:extLst>
            </p:cNvPr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EADADBE-064C-5E00-C78E-D9B81B02AF3B}"/>
                </a:ext>
              </a:extLst>
            </p:cNvPr>
            <p:cNvSpPr/>
            <p:nvPr/>
          </p:nvSpPr>
          <p:spPr>
            <a:xfrm>
              <a:off x="0" y="714375"/>
              <a:ext cx="1591945" cy="507365"/>
            </a:xfrm>
            <a:custGeom>
              <a:avLst/>
              <a:gdLst/>
              <a:ahLst/>
              <a:cxnLst/>
              <a:rect l="l" t="t" r="r" b="b"/>
              <a:pathLst>
                <a:path w="1591945" h="507365">
                  <a:moveTo>
                    <a:pt x="0" y="0"/>
                  </a:moveTo>
                  <a:lnTo>
                    <a:pt x="0" y="503820"/>
                  </a:lnTo>
                  <a:lnTo>
                    <a:pt x="1245438" y="507238"/>
                  </a:lnTo>
                  <a:lnTo>
                    <a:pt x="1345692" y="507238"/>
                  </a:lnTo>
                  <a:lnTo>
                    <a:pt x="1351915" y="500888"/>
                  </a:lnTo>
                  <a:lnTo>
                    <a:pt x="1353820" y="499363"/>
                  </a:lnTo>
                  <a:lnTo>
                    <a:pt x="1584325" y="268859"/>
                  </a:lnTo>
                  <a:lnTo>
                    <a:pt x="1589611" y="261695"/>
                  </a:lnTo>
                  <a:lnTo>
                    <a:pt x="1591373" y="254508"/>
                  </a:lnTo>
                  <a:lnTo>
                    <a:pt x="1589611" y="247320"/>
                  </a:lnTo>
                  <a:lnTo>
                    <a:pt x="1584325" y="240157"/>
                  </a:lnTo>
                  <a:lnTo>
                    <a:pt x="1355344" y="11302"/>
                  </a:lnTo>
                  <a:lnTo>
                    <a:pt x="1350391" y="11302"/>
                  </a:lnTo>
                  <a:lnTo>
                    <a:pt x="1350391" y="6476"/>
                  </a:lnTo>
                  <a:lnTo>
                    <a:pt x="1345692" y="6476"/>
                  </a:lnTo>
                  <a:lnTo>
                    <a:pt x="1340993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503684C0-9730-9CA6-8CEF-682B7054F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8707" y="400303"/>
            <a:ext cx="855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F9ECFA4-5E78-AF0D-9EC5-3540F2EBFB6D}"/>
              </a:ext>
            </a:extLst>
          </p:cNvPr>
          <p:cNvSpPr txBox="1"/>
          <p:nvPr/>
        </p:nvSpPr>
        <p:spPr>
          <a:xfrm>
            <a:off x="10188702" y="412496"/>
            <a:ext cx="850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solidFill>
                  <a:srgbClr val="252525"/>
                </a:solidFill>
                <a:latin typeface="Verdana"/>
                <a:cs typeface="Verdana"/>
              </a:rPr>
              <a:t>After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86FAE6-BBA2-BB47-E61E-8198FE397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5" y="879856"/>
            <a:ext cx="5670955" cy="5618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E51FCB-307B-D8CA-660F-67435B72A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60" y="864616"/>
            <a:ext cx="57912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1"/>
            <a:ext cx="12192000" cy="6859270"/>
            <a:chOff x="0" y="-761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761"/>
              <a:ext cx="2851530" cy="68587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4375"/>
              <a:ext cx="1591945" cy="507365"/>
            </a:xfrm>
            <a:custGeom>
              <a:avLst/>
              <a:gdLst/>
              <a:ahLst/>
              <a:cxnLst/>
              <a:rect l="l" t="t" r="r" b="b"/>
              <a:pathLst>
                <a:path w="1591945" h="507365">
                  <a:moveTo>
                    <a:pt x="0" y="0"/>
                  </a:moveTo>
                  <a:lnTo>
                    <a:pt x="0" y="503820"/>
                  </a:lnTo>
                  <a:lnTo>
                    <a:pt x="1245438" y="507238"/>
                  </a:lnTo>
                  <a:lnTo>
                    <a:pt x="1345692" y="507238"/>
                  </a:lnTo>
                  <a:lnTo>
                    <a:pt x="1351915" y="500888"/>
                  </a:lnTo>
                  <a:lnTo>
                    <a:pt x="1353820" y="499363"/>
                  </a:lnTo>
                  <a:lnTo>
                    <a:pt x="1584325" y="268859"/>
                  </a:lnTo>
                  <a:lnTo>
                    <a:pt x="1589611" y="261695"/>
                  </a:lnTo>
                  <a:lnTo>
                    <a:pt x="1591373" y="254508"/>
                  </a:lnTo>
                  <a:lnTo>
                    <a:pt x="1589611" y="247320"/>
                  </a:lnTo>
                  <a:lnTo>
                    <a:pt x="1584325" y="240157"/>
                  </a:lnTo>
                  <a:lnTo>
                    <a:pt x="1355344" y="11302"/>
                  </a:lnTo>
                  <a:lnTo>
                    <a:pt x="1350391" y="11302"/>
                  </a:lnTo>
                  <a:lnTo>
                    <a:pt x="1350391" y="6476"/>
                  </a:lnTo>
                  <a:lnTo>
                    <a:pt x="1345692" y="6476"/>
                  </a:lnTo>
                  <a:lnTo>
                    <a:pt x="1340993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08707" y="400303"/>
            <a:ext cx="855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88702" y="412496"/>
            <a:ext cx="850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solidFill>
                  <a:srgbClr val="252525"/>
                </a:solidFill>
                <a:latin typeface="Verdana"/>
                <a:cs typeface="Verdana"/>
              </a:rPr>
              <a:t>After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E2C787-9036-C9FA-756E-6C2C1873B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10903"/>
            <a:ext cx="2590800" cy="53781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085C6C-674A-4C86-3317-BA1220952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35" y="1090985"/>
            <a:ext cx="2851530" cy="536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895E5-21D4-0C89-4571-B0201AC2A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70" y="1090985"/>
            <a:ext cx="5334000" cy="5354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3E3A7-8788-0F82-F3DF-BC14C2BD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125">
            <a:extLst>
              <a:ext uri="{FF2B5EF4-FFF2-40B4-BE49-F238E27FC236}">
                <a16:creationId xmlns:a16="http://schemas.microsoft.com/office/drawing/2014/main" id="{2C1EDD63-49EF-ED0E-68D4-25D2167C4B9C}"/>
              </a:ext>
            </a:extLst>
          </p:cNvPr>
          <p:cNvSpPr txBox="1"/>
          <p:nvPr/>
        </p:nvSpPr>
        <p:spPr>
          <a:xfrm>
            <a:off x="4563873" y="95758"/>
            <a:ext cx="227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pic>
        <p:nvPicPr>
          <p:cNvPr id="2" name="object 43">
            <a:extLst>
              <a:ext uri="{FF2B5EF4-FFF2-40B4-BE49-F238E27FC236}">
                <a16:creationId xmlns:a16="http://schemas.microsoft.com/office/drawing/2014/main" id="{F324CEAE-34E5-B1ED-EAD4-C57A261144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5147" y="609600"/>
            <a:ext cx="6631305" cy="945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40D672-945E-19A9-1A64-1FB001DA08F1}"/>
              </a:ext>
            </a:extLst>
          </p:cNvPr>
          <p:cNvSpPr txBox="1"/>
          <p:nvPr/>
        </p:nvSpPr>
        <p:spPr>
          <a:xfrm>
            <a:off x="3428365" y="609600"/>
            <a:ext cx="6477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7200" dirty="0" err="1"/>
              <a:t>तक्रार</a:t>
            </a:r>
            <a:endParaRPr lang="en-IN" sz="7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845E3-B7DC-F884-7B9F-E4316A0F6778}"/>
              </a:ext>
            </a:extLst>
          </p:cNvPr>
          <p:cNvSpPr txBox="1"/>
          <p:nvPr/>
        </p:nvSpPr>
        <p:spPr>
          <a:xfrm>
            <a:off x="5715000" y="609600"/>
            <a:ext cx="678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7200" dirty="0" err="1"/>
              <a:t>निवारण</a:t>
            </a:r>
            <a:endParaRPr lang="en-IN" sz="7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8C19E0-6C31-C5A0-1AF5-95A7CC48B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92936"/>
            <a:ext cx="10210800" cy="42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F458-9D6D-874E-34F6-949FE3B6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125">
            <a:extLst>
              <a:ext uri="{FF2B5EF4-FFF2-40B4-BE49-F238E27FC236}">
                <a16:creationId xmlns:a16="http://schemas.microsoft.com/office/drawing/2014/main" id="{F77EF584-A671-1AB7-74CF-1AC3E048C3C3}"/>
              </a:ext>
            </a:extLst>
          </p:cNvPr>
          <p:cNvSpPr txBox="1"/>
          <p:nvPr/>
        </p:nvSpPr>
        <p:spPr>
          <a:xfrm>
            <a:off x="4563873" y="95758"/>
            <a:ext cx="227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pic>
        <p:nvPicPr>
          <p:cNvPr id="2" name="object 43">
            <a:extLst>
              <a:ext uri="{FF2B5EF4-FFF2-40B4-BE49-F238E27FC236}">
                <a16:creationId xmlns:a16="http://schemas.microsoft.com/office/drawing/2014/main" id="{7897C227-901E-90FC-FADD-717E849F2A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5147" y="609600"/>
            <a:ext cx="6631305" cy="945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811296-0080-C267-192C-B3DFEAD66E2C}"/>
              </a:ext>
            </a:extLst>
          </p:cNvPr>
          <p:cNvSpPr txBox="1"/>
          <p:nvPr/>
        </p:nvSpPr>
        <p:spPr>
          <a:xfrm>
            <a:off x="3428365" y="609600"/>
            <a:ext cx="6477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r-IN" sz="7200" dirty="0"/>
              <a:t>तंत्रज्ञान</a:t>
            </a:r>
            <a:r>
              <a:rPr lang="en-IN" sz="7200" dirty="0"/>
              <a:t> </a:t>
            </a:r>
            <a:r>
              <a:rPr lang="mr-IN" sz="7200" dirty="0"/>
              <a:t>वापर</a:t>
            </a:r>
            <a:endParaRPr lang="en-IN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C0C3D-6DB4-E66A-BFEE-DCCB8D525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7614"/>
            <a:ext cx="5791200" cy="472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4F786C-594F-A182-7B40-E931BF640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65" y="1724167"/>
            <a:ext cx="5181600" cy="47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141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DVOT-Yogesh</vt:lpstr>
      <vt:lpstr>Mangal</vt:lpstr>
      <vt:lpstr>Nirmala UI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अभिलेख   वर्गीकरण</vt:lpstr>
      <vt:lpstr>Before</vt:lpstr>
      <vt:lpstr>Before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jdr hingoli</cp:lastModifiedBy>
  <cp:revision>4</cp:revision>
  <dcterms:created xsi:type="dcterms:W3CDTF">2025-04-30T10:20:35Z</dcterms:created>
  <dcterms:modified xsi:type="dcterms:W3CDTF">2025-04-30T09:16:30Z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2025-04-30T00:00:00Z</vt:filetime>
  </property>
  <property fmtid="{D5CDD505-2E9C-101B-9397-08002B2CF9AE}" pid="5" name="Producer">
    <vt:lpwstr>Microsoft® Office PowerPoint® 2007</vt:lpwstr>
  </property>
</Properties>
</file>